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9720263" cy="17640300"/>
  <p:notesSz cx="6797675" cy="987425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556">
          <p15:clr>
            <a:srgbClr val="A4A3A4"/>
          </p15:clr>
        </p15:guide>
        <p15:guide id="2" pos="306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7" roundtripDataSignature="AMtx7mjVeDlP7NCfk8MZwr7HuSCFYD6os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ff" initials="s" lastIdx="1" clrIdx="0">
    <p:extLst>
      <p:ext uri="{19B8F6BF-5375-455C-9EA6-DF929625EA0E}">
        <p15:presenceInfo xmlns:p15="http://schemas.microsoft.com/office/powerpoint/2012/main" userId="staff"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2E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40" d="100"/>
          <a:sy n="40" d="100"/>
        </p:scale>
        <p:origin x="1962" y="390"/>
      </p:cViewPr>
      <p:guideLst>
        <p:guide orient="horz" pos="5556"/>
        <p:guide pos="30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notesMaster" Target="notesMasters/notesMaster1.xml"/><Relationship Id="rId7" Type="http://customschemas.google.com/relationships/presentationmetadata" Target="meta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heme" Target="theme/theme1.xml"/><Relationship Id="rId10" Type="http://schemas.openxmlformats.org/officeDocument/2006/relationships/viewProps" Target="viewProps.xml"/><Relationship Id="rId9"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5-14T16:16:23.342" idx="1">
    <p:pos x="5671" y="-269"/>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426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49688" y="0"/>
            <a:ext cx="2946400" cy="49426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481263" y="1235075"/>
            <a:ext cx="1835150"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450" y="4751579"/>
            <a:ext cx="5438775" cy="388779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21"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21"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21"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21"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21"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21"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21"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21"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21"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379984"/>
            <a:ext cx="2946400" cy="49426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49688" y="9379984"/>
            <a:ext cx="2946400" cy="494266"/>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481263" y="1235075"/>
            <a:ext cx="1835150"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79450" y="4751579"/>
            <a:ext cx="5438775" cy="38877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49688" y="9379984"/>
            <a:ext cx="2946400" cy="49426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729020" y="2886967"/>
            <a:ext cx="8262224" cy="614143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378"/>
              <a:buFont typeface="Calibri"/>
              <a:buNone/>
              <a:defRPr sz="637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215033" y="9265242"/>
            <a:ext cx="7290197" cy="425898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63"/>
              </a:spcBef>
              <a:spcAft>
                <a:spcPts val="0"/>
              </a:spcAft>
              <a:buClr>
                <a:schemeClr val="dk1"/>
              </a:buClr>
              <a:buSzPts val="2551"/>
              <a:buNone/>
              <a:defRPr sz="2551"/>
            </a:lvl1pPr>
            <a:lvl2pPr lvl="1" algn="ctr">
              <a:lnSpc>
                <a:spcPct val="90000"/>
              </a:lnSpc>
              <a:spcBef>
                <a:spcPts val="532"/>
              </a:spcBef>
              <a:spcAft>
                <a:spcPts val="0"/>
              </a:spcAft>
              <a:buClr>
                <a:schemeClr val="dk1"/>
              </a:buClr>
              <a:buSzPts val="2126"/>
              <a:buNone/>
              <a:defRPr sz="2126"/>
            </a:lvl2pPr>
            <a:lvl3pPr lvl="2" algn="ctr">
              <a:lnSpc>
                <a:spcPct val="90000"/>
              </a:lnSpc>
              <a:spcBef>
                <a:spcPts val="532"/>
              </a:spcBef>
              <a:spcAft>
                <a:spcPts val="0"/>
              </a:spcAft>
              <a:buClr>
                <a:schemeClr val="dk1"/>
              </a:buClr>
              <a:buSzPts val="1913"/>
              <a:buNone/>
              <a:defRPr sz="1912"/>
            </a:lvl3pPr>
            <a:lvl4pPr lvl="3" algn="ctr">
              <a:lnSpc>
                <a:spcPct val="90000"/>
              </a:lnSpc>
              <a:spcBef>
                <a:spcPts val="532"/>
              </a:spcBef>
              <a:spcAft>
                <a:spcPts val="0"/>
              </a:spcAft>
              <a:buClr>
                <a:schemeClr val="dk1"/>
              </a:buClr>
              <a:buSzPts val="1701"/>
              <a:buNone/>
              <a:defRPr sz="1701"/>
            </a:lvl4pPr>
            <a:lvl5pPr lvl="4" algn="ctr">
              <a:lnSpc>
                <a:spcPct val="90000"/>
              </a:lnSpc>
              <a:spcBef>
                <a:spcPts val="532"/>
              </a:spcBef>
              <a:spcAft>
                <a:spcPts val="0"/>
              </a:spcAft>
              <a:buClr>
                <a:schemeClr val="dk1"/>
              </a:buClr>
              <a:buSzPts val="1701"/>
              <a:buNone/>
              <a:defRPr sz="1701"/>
            </a:lvl5pPr>
            <a:lvl6pPr lvl="5" algn="ctr">
              <a:lnSpc>
                <a:spcPct val="90000"/>
              </a:lnSpc>
              <a:spcBef>
                <a:spcPts val="532"/>
              </a:spcBef>
              <a:spcAft>
                <a:spcPts val="0"/>
              </a:spcAft>
              <a:buClr>
                <a:schemeClr val="dk1"/>
              </a:buClr>
              <a:buSzPts val="1701"/>
              <a:buNone/>
              <a:defRPr sz="1701"/>
            </a:lvl6pPr>
            <a:lvl7pPr lvl="6" algn="ctr">
              <a:lnSpc>
                <a:spcPct val="90000"/>
              </a:lnSpc>
              <a:spcBef>
                <a:spcPts val="532"/>
              </a:spcBef>
              <a:spcAft>
                <a:spcPts val="0"/>
              </a:spcAft>
              <a:buClr>
                <a:schemeClr val="dk1"/>
              </a:buClr>
              <a:buSzPts val="1701"/>
              <a:buNone/>
              <a:defRPr sz="1701"/>
            </a:lvl7pPr>
            <a:lvl8pPr lvl="7" algn="ctr">
              <a:lnSpc>
                <a:spcPct val="90000"/>
              </a:lnSpc>
              <a:spcBef>
                <a:spcPts val="532"/>
              </a:spcBef>
              <a:spcAft>
                <a:spcPts val="0"/>
              </a:spcAft>
              <a:buClr>
                <a:schemeClr val="dk1"/>
              </a:buClr>
              <a:buSzPts val="1701"/>
              <a:buNone/>
              <a:defRPr sz="1701"/>
            </a:lvl8pPr>
            <a:lvl9pPr lvl="8" algn="ctr">
              <a:lnSpc>
                <a:spcPct val="90000"/>
              </a:lnSpc>
              <a:spcBef>
                <a:spcPts val="532"/>
              </a:spcBef>
              <a:spcAft>
                <a:spcPts val="0"/>
              </a:spcAft>
              <a:buClr>
                <a:schemeClr val="dk1"/>
              </a:buClr>
              <a:buSzPts val="1701"/>
              <a:buNone/>
              <a:defRPr sz="1701"/>
            </a:lvl9pPr>
          </a:lstStyle>
          <a:p>
            <a:endParaRPr/>
          </a:p>
        </p:txBody>
      </p:sp>
      <p:sp>
        <p:nvSpPr>
          <p:cNvPr id="18" name="Google Shape;18;p3"/>
          <p:cNvSpPr txBox="1">
            <a:spLocks noGrp="1"/>
          </p:cNvSpPr>
          <p:nvPr>
            <p:ph type="dt" idx="10"/>
          </p:nvPr>
        </p:nvSpPr>
        <p:spPr>
          <a:xfrm>
            <a:off x="668268" y="16349948"/>
            <a:ext cx="2187059" cy="939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219837" y="16349948"/>
            <a:ext cx="3280589" cy="939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864936" y="16349948"/>
            <a:ext cx="2187059" cy="939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668268" y="939186"/>
            <a:ext cx="8383727" cy="34096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2"/>
          <p:cNvSpPr txBox="1">
            <a:spLocks noGrp="1"/>
          </p:cNvSpPr>
          <p:nvPr>
            <p:ph type="body" idx="1"/>
          </p:nvPr>
        </p:nvSpPr>
        <p:spPr>
          <a:xfrm rot="5400000">
            <a:off x="-736172" y="6100353"/>
            <a:ext cx="11192608" cy="838372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63"/>
              </a:spcBef>
              <a:spcAft>
                <a:spcPts val="0"/>
              </a:spcAft>
              <a:buClr>
                <a:schemeClr val="dk1"/>
              </a:buClr>
              <a:buSzPts val="1800"/>
              <a:buChar char="•"/>
              <a:defRPr/>
            </a:lvl1pPr>
            <a:lvl2pPr marL="914400" lvl="1" indent="-342900" algn="l">
              <a:lnSpc>
                <a:spcPct val="90000"/>
              </a:lnSpc>
              <a:spcBef>
                <a:spcPts val="532"/>
              </a:spcBef>
              <a:spcAft>
                <a:spcPts val="0"/>
              </a:spcAft>
              <a:buClr>
                <a:schemeClr val="dk1"/>
              </a:buClr>
              <a:buSzPts val="1800"/>
              <a:buChar char="•"/>
              <a:defRPr/>
            </a:lvl2pPr>
            <a:lvl3pPr marL="1371600" lvl="2" indent="-342900" algn="l">
              <a:lnSpc>
                <a:spcPct val="90000"/>
              </a:lnSpc>
              <a:spcBef>
                <a:spcPts val="532"/>
              </a:spcBef>
              <a:spcAft>
                <a:spcPts val="0"/>
              </a:spcAft>
              <a:buClr>
                <a:schemeClr val="dk1"/>
              </a:buClr>
              <a:buSzPts val="1800"/>
              <a:buChar char="•"/>
              <a:defRPr/>
            </a:lvl3pPr>
            <a:lvl4pPr marL="1828800" lvl="3" indent="-342900" algn="l">
              <a:lnSpc>
                <a:spcPct val="90000"/>
              </a:lnSpc>
              <a:spcBef>
                <a:spcPts val="532"/>
              </a:spcBef>
              <a:spcAft>
                <a:spcPts val="0"/>
              </a:spcAft>
              <a:buClr>
                <a:schemeClr val="dk1"/>
              </a:buClr>
              <a:buSzPts val="1800"/>
              <a:buChar char="•"/>
              <a:defRPr/>
            </a:lvl4pPr>
            <a:lvl5pPr marL="2286000" lvl="4" indent="-342900" algn="l">
              <a:lnSpc>
                <a:spcPct val="90000"/>
              </a:lnSpc>
              <a:spcBef>
                <a:spcPts val="532"/>
              </a:spcBef>
              <a:spcAft>
                <a:spcPts val="0"/>
              </a:spcAft>
              <a:buClr>
                <a:schemeClr val="dk1"/>
              </a:buClr>
              <a:buSzPts val="1800"/>
              <a:buChar char="•"/>
              <a:defRPr/>
            </a:lvl5pPr>
            <a:lvl6pPr marL="2743200" lvl="5" indent="-342900" algn="l">
              <a:lnSpc>
                <a:spcPct val="90000"/>
              </a:lnSpc>
              <a:spcBef>
                <a:spcPts val="532"/>
              </a:spcBef>
              <a:spcAft>
                <a:spcPts val="0"/>
              </a:spcAft>
              <a:buClr>
                <a:schemeClr val="dk1"/>
              </a:buClr>
              <a:buSzPts val="1800"/>
              <a:buChar char="•"/>
              <a:defRPr/>
            </a:lvl6pPr>
            <a:lvl7pPr marL="3200400" lvl="6" indent="-342900" algn="l">
              <a:lnSpc>
                <a:spcPct val="90000"/>
              </a:lnSpc>
              <a:spcBef>
                <a:spcPts val="532"/>
              </a:spcBef>
              <a:spcAft>
                <a:spcPts val="0"/>
              </a:spcAft>
              <a:buClr>
                <a:schemeClr val="dk1"/>
              </a:buClr>
              <a:buSzPts val="1800"/>
              <a:buChar char="•"/>
              <a:defRPr/>
            </a:lvl7pPr>
            <a:lvl8pPr marL="3657600" lvl="7" indent="-342900" algn="l">
              <a:lnSpc>
                <a:spcPct val="90000"/>
              </a:lnSpc>
              <a:spcBef>
                <a:spcPts val="532"/>
              </a:spcBef>
              <a:spcAft>
                <a:spcPts val="0"/>
              </a:spcAft>
              <a:buClr>
                <a:schemeClr val="dk1"/>
              </a:buClr>
              <a:buSzPts val="1800"/>
              <a:buChar char="•"/>
              <a:defRPr/>
            </a:lvl8pPr>
            <a:lvl9pPr marL="4114800" lvl="8" indent="-342900" algn="l">
              <a:lnSpc>
                <a:spcPct val="90000"/>
              </a:lnSpc>
              <a:spcBef>
                <a:spcPts val="532"/>
              </a:spcBef>
              <a:spcAft>
                <a:spcPts val="0"/>
              </a:spcAft>
              <a:buClr>
                <a:schemeClr val="dk1"/>
              </a:buClr>
              <a:buSzPts val="1800"/>
              <a:buChar char="•"/>
              <a:defRPr/>
            </a:lvl9pPr>
          </a:lstStyle>
          <a:p>
            <a:endParaRPr/>
          </a:p>
        </p:txBody>
      </p:sp>
      <p:sp>
        <p:nvSpPr>
          <p:cNvPr id="75" name="Google Shape;75;p12"/>
          <p:cNvSpPr txBox="1">
            <a:spLocks noGrp="1"/>
          </p:cNvSpPr>
          <p:nvPr>
            <p:ph type="dt" idx="10"/>
          </p:nvPr>
        </p:nvSpPr>
        <p:spPr>
          <a:xfrm>
            <a:off x="668268" y="16349948"/>
            <a:ext cx="2187059" cy="939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2"/>
          <p:cNvSpPr txBox="1">
            <a:spLocks noGrp="1"/>
          </p:cNvSpPr>
          <p:nvPr>
            <p:ph type="ftr" idx="11"/>
          </p:nvPr>
        </p:nvSpPr>
        <p:spPr>
          <a:xfrm>
            <a:off x="3219837" y="16349948"/>
            <a:ext cx="3280589" cy="939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
          <p:cNvSpPr txBox="1">
            <a:spLocks noGrp="1"/>
          </p:cNvSpPr>
          <p:nvPr>
            <p:ph type="sldNum" idx="12"/>
          </p:nvPr>
        </p:nvSpPr>
        <p:spPr>
          <a:xfrm>
            <a:off x="6864936" y="16349948"/>
            <a:ext cx="2187059" cy="939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rot="5400000">
            <a:off x="529361" y="7365886"/>
            <a:ext cx="14949338" cy="209593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3"/>
          <p:cNvSpPr txBox="1">
            <a:spLocks noGrp="1"/>
          </p:cNvSpPr>
          <p:nvPr>
            <p:ph type="body" idx="1"/>
          </p:nvPr>
        </p:nvSpPr>
        <p:spPr>
          <a:xfrm rot="5400000">
            <a:off x="-3723254" y="5330706"/>
            <a:ext cx="14949338" cy="616629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63"/>
              </a:spcBef>
              <a:spcAft>
                <a:spcPts val="0"/>
              </a:spcAft>
              <a:buClr>
                <a:schemeClr val="dk1"/>
              </a:buClr>
              <a:buSzPts val="1800"/>
              <a:buChar char="•"/>
              <a:defRPr/>
            </a:lvl1pPr>
            <a:lvl2pPr marL="914400" lvl="1" indent="-342900" algn="l">
              <a:lnSpc>
                <a:spcPct val="90000"/>
              </a:lnSpc>
              <a:spcBef>
                <a:spcPts val="532"/>
              </a:spcBef>
              <a:spcAft>
                <a:spcPts val="0"/>
              </a:spcAft>
              <a:buClr>
                <a:schemeClr val="dk1"/>
              </a:buClr>
              <a:buSzPts val="1800"/>
              <a:buChar char="•"/>
              <a:defRPr/>
            </a:lvl2pPr>
            <a:lvl3pPr marL="1371600" lvl="2" indent="-342900" algn="l">
              <a:lnSpc>
                <a:spcPct val="90000"/>
              </a:lnSpc>
              <a:spcBef>
                <a:spcPts val="532"/>
              </a:spcBef>
              <a:spcAft>
                <a:spcPts val="0"/>
              </a:spcAft>
              <a:buClr>
                <a:schemeClr val="dk1"/>
              </a:buClr>
              <a:buSzPts val="1800"/>
              <a:buChar char="•"/>
              <a:defRPr/>
            </a:lvl3pPr>
            <a:lvl4pPr marL="1828800" lvl="3" indent="-342900" algn="l">
              <a:lnSpc>
                <a:spcPct val="90000"/>
              </a:lnSpc>
              <a:spcBef>
                <a:spcPts val="532"/>
              </a:spcBef>
              <a:spcAft>
                <a:spcPts val="0"/>
              </a:spcAft>
              <a:buClr>
                <a:schemeClr val="dk1"/>
              </a:buClr>
              <a:buSzPts val="1800"/>
              <a:buChar char="•"/>
              <a:defRPr/>
            </a:lvl4pPr>
            <a:lvl5pPr marL="2286000" lvl="4" indent="-342900" algn="l">
              <a:lnSpc>
                <a:spcPct val="90000"/>
              </a:lnSpc>
              <a:spcBef>
                <a:spcPts val="532"/>
              </a:spcBef>
              <a:spcAft>
                <a:spcPts val="0"/>
              </a:spcAft>
              <a:buClr>
                <a:schemeClr val="dk1"/>
              </a:buClr>
              <a:buSzPts val="1800"/>
              <a:buChar char="•"/>
              <a:defRPr/>
            </a:lvl5pPr>
            <a:lvl6pPr marL="2743200" lvl="5" indent="-342900" algn="l">
              <a:lnSpc>
                <a:spcPct val="90000"/>
              </a:lnSpc>
              <a:spcBef>
                <a:spcPts val="532"/>
              </a:spcBef>
              <a:spcAft>
                <a:spcPts val="0"/>
              </a:spcAft>
              <a:buClr>
                <a:schemeClr val="dk1"/>
              </a:buClr>
              <a:buSzPts val="1800"/>
              <a:buChar char="•"/>
              <a:defRPr/>
            </a:lvl6pPr>
            <a:lvl7pPr marL="3200400" lvl="6" indent="-342900" algn="l">
              <a:lnSpc>
                <a:spcPct val="90000"/>
              </a:lnSpc>
              <a:spcBef>
                <a:spcPts val="532"/>
              </a:spcBef>
              <a:spcAft>
                <a:spcPts val="0"/>
              </a:spcAft>
              <a:buClr>
                <a:schemeClr val="dk1"/>
              </a:buClr>
              <a:buSzPts val="1800"/>
              <a:buChar char="•"/>
              <a:defRPr/>
            </a:lvl7pPr>
            <a:lvl8pPr marL="3657600" lvl="7" indent="-342900" algn="l">
              <a:lnSpc>
                <a:spcPct val="90000"/>
              </a:lnSpc>
              <a:spcBef>
                <a:spcPts val="532"/>
              </a:spcBef>
              <a:spcAft>
                <a:spcPts val="0"/>
              </a:spcAft>
              <a:buClr>
                <a:schemeClr val="dk1"/>
              </a:buClr>
              <a:buSzPts val="1800"/>
              <a:buChar char="•"/>
              <a:defRPr/>
            </a:lvl8pPr>
            <a:lvl9pPr marL="4114800" lvl="8" indent="-342900" algn="l">
              <a:lnSpc>
                <a:spcPct val="90000"/>
              </a:lnSpc>
              <a:spcBef>
                <a:spcPts val="532"/>
              </a:spcBef>
              <a:spcAft>
                <a:spcPts val="0"/>
              </a:spcAft>
              <a:buClr>
                <a:schemeClr val="dk1"/>
              </a:buClr>
              <a:buSzPts val="1800"/>
              <a:buChar char="•"/>
              <a:defRPr/>
            </a:lvl9pPr>
          </a:lstStyle>
          <a:p>
            <a:endParaRPr/>
          </a:p>
        </p:txBody>
      </p:sp>
      <p:sp>
        <p:nvSpPr>
          <p:cNvPr id="81" name="Google Shape;81;p13"/>
          <p:cNvSpPr txBox="1">
            <a:spLocks noGrp="1"/>
          </p:cNvSpPr>
          <p:nvPr>
            <p:ph type="dt" idx="10"/>
          </p:nvPr>
        </p:nvSpPr>
        <p:spPr>
          <a:xfrm>
            <a:off x="668268" y="16349948"/>
            <a:ext cx="2187059" cy="939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3"/>
          <p:cNvSpPr txBox="1">
            <a:spLocks noGrp="1"/>
          </p:cNvSpPr>
          <p:nvPr>
            <p:ph type="ftr" idx="11"/>
          </p:nvPr>
        </p:nvSpPr>
        <p:spPr>
          <a:xfrm>
            <a:off x="3219837" y="16349948"/>
            <a:ext cx="3280589" cy="939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
          <p:cNvSpPr txBox="1">
            <a:spLocks noGrp="1"/>
          </p:cNvSpPr>
          <p:nvPr>
            <p:ph type="sldNum" idx="12"/>
          </p:nvPr>
        </p:nvSpPr>
        <p:spPr>
          <a:xfrm>
            <a:off x="6864936" y="16349948"/>
            <a:ext cx="2187059" cy="939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668268" y="939186"/>
            <a:ext cx="8383727" cy="34096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668268" y="4695913"/>
            <a:ext cx="8383727" cy="111926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63"/>
              </a:spcBef>
              <a:spcAft>
                <a:spcPts val="0"/>
              </a:spcAft>
              <a:buClr>
                <a:schemeClr val="dk1"/>
              </a:buClr>
              <a:buSzPts val="1800"/>
              <a:buChar char="•"/>
              <a:defRPr/>
            </a:lvl1pPr>
            <a:lvl2pPr marL="914400" lvl="1" indent="-342900" algn="l">
              <a:lnSpc>
                <a:spcPct val="90000"/>
              </a:lnSpc>
              <a:spcBef>
                <a:spcPts val="532"/>
              </a:spcBef>
              <a:spcAft>
                <a:spcPts val="0"/>
              </a:spcAft>
              <a:buClr>
                <a:schemeClr val="dk1"/>
              </a:buClr>
              <a:buSzPts val="1800"/>
              <a:buChar char="•"/>
              <a:defRPr/>
            </a:lvl2pPr>
            <a:lvl3pPr marL="1371600" lvl="2" indent="-342900" algn="l">
              <a:lnSpc>
                <a:spcPct val="90000"/>
              </a:lnSpc>
              <a:spcBef>
                <a:spcPts val="532"/>
              </a:spcBef>
              <a:spcAft>
                <a:spcPts val="0"/>
              </a:spcAft>
              <a:buClr>
                <a:schemeClr val="dk1"/>
              </a:buClr>
              <a:buSzPts val="1800"/>
              <a:buChar char="•"/>
              <a:defRPr/>
            </a:lvl3pPr>
            <a:lvl4pPr marL="1828800" lvl="3" indent="-342900" algn="l">
              <a:lnSpc>
                <a:spcPct val="90000"/>
              </a:lnSpc>
              <a:spcBef>
                <a:spcPts val="532"/>
              </a:spcBef>
              <a:spcAft>
                <a:spcPts val="0"/>
              </a:spcAft>
              <a:buClr>
                <a:schemeClr val="dk1"/>
              </a:buClr>
              <a:buSzPts val="1800"/>
              <a:buChar char="•"/>
              <a:defRPr/>
            </a:lvl4pPr>
            <a:lvl5pPr marL="2286000" lvl="4" indent="-342900" algn="l">
              <a:lnSpc>
                <a:spcPct val="90000"/>
              </a:lnSpc>
              <a:spcBef>
                <a:spcPts val="532"/>
              </a:spcBef>
              <a:spcAft>
                <a:spcPts val="0"/>
              </a:spcAft>
              <a:buClr>
                <a:schemeClr val="dk1"/>
              </a:buClr>
              <a:buSzPts val="1800"/>
              <a:buChar char="•"/>
              <a:defRPr/>
            </a:lvl5pPr>
            <a:lvl6pPr marL="2743200" lvl="5" indent="-342900" algn="l">
              <a:lnSpc>
                <a:spcPct val="90000"/>
              </a:lnSpc>
              <a:spcBef>
                <a:spcPts val="532"/>
              </a:spcBef>
              <a:spcAft>
                <a:spcPts val="0"/>
              </a:spcAft>
              <a:buClr>
                <a:schemeClr val="dk1"/>
              </a:buClr>
              <a:buSzPts val="1800"/>
              <a:buChar char="•"/>
              <a:defRPr/>
            </a:lvl6pPr>
            <a:lvl7pPr marL="3200400" lvl="6" indent="-342900" algn="l">
              <a:lnSpc>
                <a:spcPct val="90000"/>
              </a:lnSpc>
              <a:spcBef>
                <a:spcPts val="532"/>
              </a:spcBef>
              <a:spcAft>
                <a:spcPts val="0"/>
              </a:spcAft>
              <a:buClr>
                <a:schemeClr val="dk1"/>
              </a:buClr>
              <a:buSzPts val="1800"/>
              <a:buChar char="•"/>
              <a:defRPr/>
            </a:lvl7pPr>
            <a:lvl8pPr marL="3657600" lvl="7" indent="-342900" algn="l">
              <a:lnSpc>
                <a:spcPct val="90000"/>
              </a:lnSpc>
              <a:spcBef>
                <a:spcPts val="532"/>
              </a:spcBef>
              <a:spcAft>
                <a:spcPts val="0"/>
              </a:spcAft>
              <a:buClr>
                <a:schemeClr val="dk1"/>
              </a:buClr>
              <a:buSzPts val="1800"/>
              <a:buChar char="•"/>
              <a:defRPr/>
            </a:lvl8pPr>
            <a:lvl9pPr marL="4114800" lvl="8" indent="-342900" algn="l">
              <a:lnSpc>
                <a:spcPct val="90000"/>
              </a:lnSpc>
              <a:spcBef>
                <a:spcPts val="532"/>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668268" y="16349948"/>
            <a:ext cx="2187059" cy="939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219837" y="16349948"/>
            <a:ext cx="3280589" cy="939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864936" y="16349948"/>
            <a:ext cx="2187059" cy="939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663206" y="4397830"/>
            <a:ext cx="8383727" cy="73378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378"/>
              <a:buFont typeface="Calibri"/>
              <a:buNone/>
              <a:defRPr sz="637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663206" y="11805123"/>
            <a:ext cx="8383727" cy="38588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63"/>
              </a:spcBef>
              <a:spcAft>
                <a:spcPts val="0"/>
              </a:spcAft>
              <a:buClr>
                <a:schemeClr val="dk1"/>
              </a:buClr>
              <a:buSzPts val="2551"/>
              <a:buNone/>
              <a:defRPr sz="2551">
                <a:solidFill>
                  <a:schemeClr val="dk1"/>
                </a:solidFill>
              </a:defRPr>
            </a:lvl1pPr>
            <a:lvl2pPr marL="914400" lvl="1" indent="-228600" algn="l">
              <a:lnSpc>
                <a:spcPct val="90000"/>
              </a:lnSpc>
              <a:spcBef>
                <a:spcPts val="532"/>
              </a:spcBef>
              <a:spcAft>
                <a:spcPts val="0"/>
              </a:spcAft>
              <a:buClr>
                <a:srgbClr val="888888"/>
              </a:buClr>
              <a:buSzPts val="2126"/>
              <a:buNone/>
              <a:defRPr sz="2126">
                <a:solidFill>
                  <a:srgbClr val="888888"/>
                </a:solidFill>
              </a:defRPr>
            </a:lvl2pPr>
            <a:lvl3pPr marL="1371600" lvl="2" indent="-228600" algn="l">
              <a:lnSpc>
                <a:spcPct val="90000"/>
              </a:lnSpc>
              <a:spcBef>
                <a:spcPts val="532"/>
              </a:spcBef>
              <a:spcAft>
                <a:spcPts val="0"/>
              </a:spcAft>
              <a:buClr>
                <a:srgbClr val="888888"/>
              </a:buClr>
              <a:buSzPts val="1913"/>
              <a:buNone/>
              <a:defRPr sz="1912">
                <a:solidFill>
                  <a:srgbClr val="888888"/>
                </a:solidFill>
              </a:defRPr>
            </a:lvl3pPr>
            <a:lvl4pPr marL="1828800" lvl="3" indent="-228600" algn="l">
              <a:lnSpc>
                <a:spcPct val="90000"/>
              </a:lnSpc>
              <a:spcBef>
                <a:spcPts val="532"/>
              </a:spcBef>
              <a:spcAft>
                <a:spcPts val="0"/>
              </a:spcAft>
              <a:buClr>
                <a:srgbClr val="888888"/>
              </a:buClr>
              <a:buSzPts val="1701"/>
              <a:buNone/>
              <a:defRPr sz="1701">
                <a:solidFill>
                  <a:srgbClr val="888888"/>
                </a:solidFill>
              </a:defRPr>
            </a:lvl4pPr>
            <a:lvl5pPr marL="2286000" lvl="4" indent="-228600" algn="l">
              <a:lnSpc>
                <a:spcPct val="90000"/>
              </a:lnSpc>
              <a:spcBef>
                <a:spcPts val="532"/>
              </a:spcBef>
              <a:spcAft>
                <a:spcPts val="0"/>
              </a:spcAft>
              <a:buClr>
                <a:srgbClr val="888888"/>
              </a:buClr>
              <a:buSzPts val="1701"/>
              <a:buNone/>
              <a:defRPr sz="1701">
                <a:solidFill>
                  <a:srgbClr val="888888"/>
                </a:solidFill>
              </a:defRPr>
            </a:lvl5pPr>
            <a:lvl6pPr marL="2743200" lvl="5" indent="-228600" algn="l">
              <a:lnSpc>
                <a:spcPct val="90000"/>
              </a:lnSpc>
              <a:spcBef>
                <a:spcPts val="532"/>
              </a:spcBef>
              <a:spcAft>
                <a:spcPts val="0"/>
              </a:spcAft>
              <a:buClr>
                <a:srgbClr val="888888"/>
              </a:buClr>
              <a:buSzPts val="1701"/>
              <a:buNone/>
              <a:defRPr sz="1701">
                <a:solidFill>
                  <a:srgbClr val="888888"/>
                </a:solidFill>
              </a:defRPr>
            </a:lvl6pPr>
            <a:lvl7pPr marL="3200400" lvl="6" indent="-228600" algn="l">
              <a:lnSpc>
                <a:spcPct val="90000"/>
              </a:lnSpc>
              <a:spcBef>
                <a:spcPts val="532"/>
              </a:spcBef>
              <a:spcAft>
                <a:spcPts val="0"/>
              </a:spcAft>
              <a:buClr>
                <a:srgbClr val="888888"/>
              </a:buClr>
              <a:buSzPts val="1701"/>
              <a:buNone/>
              <a:defRPr sz="1701">
                <a:solidFill>
                  <a:srgbClr val="888888"/>
                </a:solidFill>
              </a:defRPr>
            </a:lvl7pPr>
            <a:lvl8pPr marL="3657600" lvl="7" indent="-228600" algn="l">
              <a:lnSpc>
                <a:spcPct val="90000"/>
              </a:lnSpc>
              <a:spcBef>
                <a:spcPts val="532"/>
              </a:spcBef>
              <a:spcAft>
                <a:spcPts val="0"/>
              </a:spcAft>
              <a:buClr>
                <a:srgbClr val="888888"/>
              </a:buClr>
              <a:buSzPts val="1701"/>
              <a:buNone/>
              <a:defRPr sz="1701">
                <a:solidFill>
                  <a:srgbClr val="888888"/>
                </a:solidFill>
              </a:defRPr>
            </a:lvl8pPr>
            <a:lvl9pPr marL="4114800" lvl="8" indent="-228600" algn="l">
              <a:lnSpc>
                <a:spcPct val="90000"/>
              </a:lnSpc>
              <a:spcBef>
                <a:spcPts val="532"/>
              </a:spcBef>
              <a:spcAft>
                <a:spcPts val="0"/>
              </a:spcAft>
              <a:buClr>
                <a:srgbClr val="888888"/>
              </a:buClr>
              <a:buSzPts val="1701"/>
              <a:buNone/>
              <a:defRPr sz="1701">
                <a:solidFill>
                  <a:srgbClr val="888888"/>
                </a:solidFill>
              </a:defRPr>
            </a:lvl9pPr>
          </a:lstStyle>
          <a:p>
            <a:endParaRPr/>
          </a:p>
        </p:txBody>
      </p:sp>
      <p:sp>
        <p:nvSpPr>
          <p:cNvPr id="30" name="Google Shape;30;p5"/>
          <p:cNvSpPr txBox="1">
            <a:spLocks noGrp="1"/>
          </p:cNvSpPr>
          <p:nvPr>
            <p:ph type="dt" idx="10"/>
          </p:nvPr>
        </p:nvSpPr>
        <p:spPr>
          <a:xfrm>
            <a:off x="668268" y="16349948"/>
            <a:ext cx="2187059" cy="939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219837" y="16349948"/>
            <a:ext cx="3280589" cy="939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864936" y="16349948"/>
            <a:ext cx="2187059" cy="939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668268" y="939186"/>
            <a:ext cx="8383727" cy="34096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668268" y="4695913"/>
            <a:ext cx="4131112" cy="111926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63"/>
              </a:spcBef>
              <a:spcAft>
                <a:spcPts val="0"/>
              </a:spcAft>
              <a:buClr>
                <a:schemeClr val="dk1"/>
              </a:buClr>
              <a:buSzPts val="1800"/>
              <a:buChar char="•"/>
              <a:defRPr/>
            </a:lvl1pPr>
            <a:lvl2pPr marL="914400" lvl="1" indent="-342900" algn="l">
              <a:lnSpc>
                <a:spcPct val="90000"/>
              </a:lnSpc>
              <a:spcBef>
                <a:spcPts val="532"/>
              </a:spcBef>
              <a:spcAft>
                <a:spcPts val="0"/>
              </a:spcAft>
              <a:buClr>
                <a:schemeClr val="dk1"/>
              </a:buClr>
              <a:buSzPts val="1800"/>
              <a:buChar char="•"/>
              <a:defRPr/>
            </a:lvl2pPr>
            <a:lvl3pPr marL="1371600" lvl="2" indent="-342900" algn="l">
              <a:lnSpc>
                <a:spcPct val="90000"/>
              </a:lnSpc>
              <a:spcBef>
                <a:spcPts val="532"/>
              </a:spcBef>
              <a:spcAft>
                <a:spcPts val="0"/>
              </a:spcAft>
              <a:buClr>
                <a:schemeClr val="dk1"/>
              </a:buClr>
              <a:buSzPts val="1800"/>
              <a:buChar char="•"/>
              <a:defRPr/>
            </a:lvl3pPr>
            <a:lvl4pPr marL="1828800" lvl="3" indent="-342900" algn="l">
              <a:lnSpc>
                <a:spcPct val="90000"/>
              </a:lnSpc>
              <a:spcBef>
                <a:spcPts val="532"/>
              </a:spcBef>
              <a:spcAft>
                <a:spcPts val="0"/>
              </a:spcAft>
              <a:buClr>
                <a:schemeClr val="dk1"/>
              </a:buClr>
              <a:buSzPts val="1800"/>
              <a:buChar char="•"/>
              <a:defRPr/>
            </a:lvl4pPr>
            <a:lvl5pPr marL="2286000" lvl="4" indent="-342900" algn="l">
              <a:lnSpc>
                <a:spcPct val="90000"/>
              </a:lnSpc>
              <a:spcBef>
                <a:spcPts val="532"/>
              </a:spcBef>
              <a:spcAft>
                <a:spcPts val="0"/>
              </a:spcAft>
              <a:buClr>
                <a:schemeClr val="dk1"/>
              </a:buClr>
              <a:buSzPts val="1800"/>
              <a:buChar char="•"/>
              <a:defRPr/>
            </a:lvl5pPr>
            <a:lvl6pPr marL="2743200" lvl="5" indent="-342900" algn="l">
              <a:lnSpc>
                <a:spcPct val="90000"/>
              </a:lnSpc>
              <a:spcBef>
                <a:spcPts val="532"/>
              </a:spcBef>
              <a:spcAft>
                <a:spcPts val="0"/>
              </a:spcAft>
              <a:buClr>
                <a:schemeClr val="dk1"/>
              </a:buClr>
              <a:buSzPts val="1800"/>
              <a:buChar char="•"/>
              <a:defRPr/>
            </a:lvl6pPr>
            <a:lvl7pPr marL="3200400" lvl="6" indent="-342900" algn="l">
              <a:lnSpc>
                <a:spcPct val="90000"/>
              </a:lnSpc>
              <a:spcBef>
                <a:spcPts val="532"/>
              </a:spcBef>
              <a:spcAft>
                <a:spcPts val="0"/>
              </a:spcAft>
              <a:buClr>
                <a:schemeClr val="dk1"/>
              </a:buClr>
              <a:buSzPts val="1800"/>
              <a:buChar char="•"/>
              <a:defRPr/>
            </a:lvl7pPr>
            <a:lvl8pPr marL="3657600" lvl="7" indent="-342900" algn="l">
              <a:lnSpc>
                <a:spcPct val="90000"/>
              </a:lnSpc>
              <a:spcBef>
                <a:spcPts val="532"/>
              </a:spcBef>
              <a:spcAft>
                <a:spcPts val="0"/>
              </a:spcAft>
              <a:buClr>
                <a:schemeClr val="dk1"/>
              </a:buClr>
              <a:buSzPts val="1800"/>
              <a:buChar char="•"/>
              <a:defRPr/>
            </a:lvl8pPr>
            <a:lvl9pPr marL="4114800" lvl="8" indent="-342900" algn="l">
              <a:lnSpc>
                <a:spcPct val="90000"/>
              </a:lnSpc>
              <a:spcBef>
                <a:spcPts val="532"/>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4920883" y="4695913"/>
            <a:ext cx="4131112" cy="111926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63"/>
              </a:spcBef>
              <a:spcAft>
                <a:spcPts val="0"/>
              </a:spcAft>
              <a:buClr>
                <a:schemeClr val="dk1"/>
              </a:buClr>
              <a:buSzPts val="1800"/>
              <a:buChar char="•"/>
              <a:defRPr/>
            </a:lvl1pPr>
            <a:lvl2pPr marL="914400" lvl="1" indent="-342900" algn="l">
              <a:lnSpc>
                <a:spcPct val="90000"/>
              </a:lnSpc>
              <a:spcBef>
                <a:spcPts val="532"/>
              </a:spcBef>
              <a:spcAft>
                <a:spcPts val="0"/>
              </a:spcAft>
              <a:buClr>
                <a:schemeClr val="dk1"/>
              </a:buClr>
              <a:buSzPts val="1800"/>
              <a:buChar char="•"/>
              <a:defRPr/>
            </a:lvl2pPr>
            <a:lvl3pPr marL="1371600" lvl="2" indent="-342900" algn="l">
              <a:lnSpc>
                <a:spcPct val="90000"/>
              </a:lnSpc>
              <a:spcBef>
                <a:spcPts val="532"/>
              </a:spcBef>
              <a:spcAft>
                <a:spcPts val="0"/>
              </a:spcAft>
              <a:buClr>
                <a:schemeClr val="dk1"/>
              </a:buClr>
              <a:buSzPts val="1800"/>
              <a:buChar char="•"/>
              <a:defRPr/>
            </a:lvl3pPr>
            <a:lvl4pPr marL="1828800" lvl="3" indent="-342900" algn="l">
              <a:lnSpc>
                <a:spcPct val="90000"/>
              </a:lnSpc>
              <a:spcBef>
                <a:spcPts val="532"/>
              </a:spcBef>
              <a:spcAft>
                <a:spcPts val="0"/>
              </a:spcAft>
              <a:buClr>
                <a:schemeClr val="dk1"/>
              </a:buClr>
              <a:buSzPts val="1800"/>
              <a:buChar char="•"/>
              <a:defRPr/>
            </a:lvl4pPr>
            <a:lvl5pPr marL="2286000" lvl="4" indent="-342900" algn="l">
              <a:lnSpc>
                <a:spcPct val="90000"/>
              </a:lnSpc>
              <a:spcBef>
                <a:spcPts val="532"/>
              </a:spcBef>
              <a:spcAft>
                <a:spcPts val="0"/>
              </a:spcAft>
              <a:buClr>
                <a:schemeClr val="dk1"/>
              </a:buClr>
              <a:buSzPts val="1800"/>
              <a:buChar char="•"/>
              <a:defRPr/>
            </a:lvl5pPr>
            <a:lvl6pPr marL="2743200" lvl="5" indent="-342900" algn="l">
              <a:lnSpc>
                <a:spcPct val="90000"/>
              </a:lnSpc>
              <a:spcBef>
                <a:spcPts val="532"/>
              </a:spcBef>
              <a:spcAft>
                <a:spcPts val="0"/>
              </a:spcAft>
              <a:buClr>
                <a:schemeClr val="dk1"/>
              </a:buClr>
              <a:buSzPts val="1800"/>
              <a:buChar char="•"/>
              <a:defRPr/>
            </a:lvl6pPr>
            <a:lvl7pPr marL="3200400" lvl="6" indent="-342900" algn="l">
              <a:lnSpc>
                <a:spcPct val="90000"/>
              </a:lnSpc>
              <a:spcBef>
                <a:spcPts val="532"/>
              </a:spcBef>
              <a:spcAft>
                <a:spcPts val="0"/>
              </a:spcAft>
              <a:buClr>
                <a:schemeClr val="dk1"/>
              </a:buClr>
              <a:buSzPts val="1800"/>
              <a:buChar char="•"/>
              <a:defRPr/>
            </a:lvl7pPr>
            <a:lvl8pPr marL="3657600" lvl="7" indent="-342900" algn="l">
              <a:lnSpc>
                <a:spcPct val="90000"/>
              </a:lnSpc>
              <a:spcBef>
                <a:spcPts val="532"/>
              </a:spcBef>
              <a:spcAft>
                <a:spcPts val="0"/>
              </a:spcAft>
              <a:buClr>
                <a:schemeClr val="dk1"/>
              </a:buClr>
              <a:buSzPts val="1800"/>
              <a:buChar char="•"/>
              <a:defRPr/>
            </a:lvl8pPr>
            <a:lvl9pPr marL="4114800" lvl="8" indent="-342900" algn="l">
              <a:lnSpc>
                <a:spcPct val="90000"/>
              </a:lnSpc>
              <a:spcBef>
                <a:spcPts val="532"/>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668268" y="16349948"/>
            <a:ext cx="2187059" cy="939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219837" y="16349948"/>
            <a:ext cx="3280589" cy="939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864936" y="16349948"/>
            <a:ext cx="2187059" cy="939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669534" y="939186"/>
            <a:ext cx="8383727" cy="34096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669535" y="4324325"/>
            <a:ext cx="4112126" cy="211928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63"/>
              </a:spcBef>
              <a:spcAft>
                <a:spcPts val="0"/>
              </a:spcAft>
              <a:buClr>
                <a:schemeClr val="dk1"/>
              </a:buClr>
              <a:buSzPts val="2551"/>
              <a:buNone/>
              <a:defRPr sz="2551" b="1"/>
            </a:lvl1pPr>
            <a:lvl2pPr marL="914400" lvl="1" indent="-228600" algn="l">
              <a:lnSpc>
                <a:spcPct val="90000"/>
              </a:lnSpc>
              <a:spcBef>
                <a:spcPts val="532"/>
              </a:spcBef>
              <a:spcAft>
                <a:spcPts val="0"/>
              </a:spcAft>
              <a:buClr>
                <a:schemeClr val="dk1"/>
              </a:buClr>
              <a:buSzPts val="2126"/>
              <a:buNone/>
              <a:defRPr sz="2126" b="1"/>
            </a:lvl2pPr>
            <a:lvl3pPr marL="1371600" lvl="2" indent="-228600" algn="l">
              <a:lnSpc>
                <a:spcPct val="90000"/>
              </a:lnSpc>
              <a:spcBef>
                <a:spcPts val="532"/>
              </a:spcBef>
              <a:spcAft>
                <a:spcPts val="0"/>
              </a:spcAft>
              <a:buClr>
                <a:schemeClr val="dk1"/>
              </a:buClr>
              <a:buSzPts val="1913"/>
              <a:buNone/>
              <a:defRPr sz="1912" b="1"/>
            </a:lvl3pPr>
            <a:lvl4pPr marL="1828800" lvl="3" indent="-228600" algn="l">
              <a:lnSpc>
                <a:spcPct val="90000"/>
              </a:lnSpc>
              <a:spcBef>
                <a:spcPts val="532"/>
              </a:spcBef>
              <a:spcAft>
                <a:spcPts val="0"/>
              </a:spcAft>
              <a:buClr>
                <a:schemeClr val="dk1"/>
              </a:buClr>
              <a:buSzPts val="1701"/>
              <a:buNone/>
              <a:defRPr sz="1701" b="1"/>
            </a:lvl4pPr>
            <a:lvl5pPr marL="2286000" lvl="4" indent="-228600" algn="l">
              <a:lnSpc>
                <a:spcPct val="90000"/>
              </a:lnSpc>
              <a:spcBef>
                <a:spcPts val="532"/>
              </a:spcBef>
              <a:spcAft>
                <a:spcPts val="0"/>
              </a:spcAft>
              <a:buClr>
                <a:schemeClr val="dk1"/>
              </a:buClr>
              <a:buSzPts val="1701"/>
              <a:buNone/>
              <a:defRPr sz="1701" b="1"/>
            </a:lvl5pPr>
            <a:lvl6pPr marL="2743200" lvl="5" indent="-228600" algn="l">
              <a:lnSpc>
                <a:spcPct val="90000"/>
              </a:lnSpc>
              <a:spcBef>
                <a:spcPts val="532"/>
              </a:spcBef>
              <a:spcAft>
                <a:spcPts val="0"/>
              </a:spcAft>
              <a:buClr>
                <a:schemeClr val="dk1"/>
              </a:buClr>
              <a:buSzPts val="1701"/>
              <a:buNone/>
              <a:defRPr sz="1701" b="1"/>
            </a:lvl6pPr>
            <a:lvl7pPr marL="3200400" lvl="6" indent="-228600" algn="l">
              <a:lnSpc>
                <a:spcPct val="90000"/>
              </a:lnSpc>
              <a:spcBef>
                <a:spcPts val="532"/>
              </a:spcBef>
              <a:spcAft>
                <a:spcPts val="0"/>
              </a:spcAft>
              <a:buClr>
                <a:schemeClr val="dk1"/>
              </a:buClr>
              <a:buSzPts val="1701"/>
              <a:buNone/>
              <a:defRPr sz="1701" b="1"/>
            </a:lvl7pPr>
            <a:lvl8pPr marL="3657600" lvl="7" indent="-228600" algn="l">
              <a:lnSpc>
                <a:spcPct val="90000"/>
              </a:lnSpc>
              <a:spcBef>
                <a:spcPts val="532"/>
              </a:spcBef>
              <a:spcAft>
                <a:spcPts val="0"/>
              </a:spcAft>
              <a:buClr>
                <a:schemeClr val="dk1"/>
              </a:buClr>
              <a:buSzPts val="1701"/>
              <a:buNone/>
              <a:defRPr sz="1701" b="1"/>
            </a:lvl8pPr>
            <a:lvl9pPr marL="4114800" lvl="8" indent="-228600" algn="l">
              <a:lnSpc>
                <a:spcPct val="90000"/>
              </a:lnSpc>
              <a:spcBef>
                <a:spcPts val="532"/>
              </a:spcBef>
              <a:spcAft>
                <a:spcPts val="0"/>
              </a:spcAft>
              <a:buClr>
                <a:schemeClr val="dk1"/>
              </a:buClr>
              <a:buSzPts val="1701"/>
              <a:buNone/>
              <a:defRPr sz="1701" b="1"/>
            </a:lvl9pPr>
          </a:lstStyle>
          <a:p>
            <a:endParaRPr/>
          </a:p>
        </p:txBody>
      </p:sp>
      <p:sp>
        <p:nvSpPr>
          <p:cNvPr id="43" name="Google Shape;43;p7"/>
          <p:cNvSpPr txBox="1">
            <a:spLocks noGrp="1"/>
          </p:cNvSpPr>
          <p:nvPr>
            <p:ph type="body" idx="2"/>
          </p:nvPr>
        </p:nvSpPr>
        <p:spPr>
          <a:xfrm>
            <a:off x="669535" y="6443610"/>
            <a:ext cx="4112126" cy="947757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63"/>
              </a:spcBef>
              <a:spcAft>
                <a:spcPts val="0"/>
              </a:spcAft>
              <a:buClr>
                <a:schemeClr val="dk1"/>
              </a:buClr>
              <a:buSzPts val="1800"/>
              <a:buChar char="•"/>
              <a:defRPr/>
            </a:lvl1pPr>
            <a:lvl2pPr marL="914400" lvl="1" indent="-342900" algn="l">
              <a:lnSpc>
                <a:spcPct val="90000"/>
              </a:lnSpc>
              <a:spcBef>
                <a:spcPts val="532"/>
              </a:spcBef>
              <a:spcAft>
                <a:spcPts val="0"/>
              </a:spcAft>
              <a:buClr>
                <a:schemeClr val="dk1"/>
              </a:buClr>
              <a:buSzPts val="1800"/>
              <a:buChar char="•"/>
              <a:defRPr/>
            </a:lvl2pPr>
            <a:lvl3pPr marL="1371600" lvl="2" indent="-342900" algn="l">
              <a:lnSpc>
                <a:spcPct val="90000"/>
              </a:lnSpc>
              <a:spcBef>
                <a:spcPts val="532"/>
              </a:spcBef>
              <a:spcAft>
                <a:spcPts val="0"/>
              </a:spcAft>
              <a:buClr>
                <a:schemeClr val="dk1"/>
              </a:buClr>
              <a:buSzPts val="1800"/>
              <a:buChar char="•"/>
              <a:defRPr/>
            </a:lvl3pPr>
            <a:lvl4pPr marL="1828800" lvl="3" indent="-342900" algn="l">
              <a:lnSpc>
                <a:spcPct val="90000"/>
              </a:lnSpc>
              <a:spcBef>
                <a:spcPts val="532"/>
              </a:spcBef>
              <a:spcAft>
                <a:spcPts val="0"/>
              </a:spcAft>
              <a:buClr>
                <a:schemeClr val="dk1"/>
              </a:buClr>
              <a:buSzPts val="1800"/>
              <a:buChar char="•"/>
              <a:defRPr/>
            </a:lvl4pPr>
            <a:lvl5pPr marL="2286000" lvl="4" indent="-342900" algn="l">
              <a:lnSpc>
                <a:spcPct val="90000"/>
              </a:lnSpc>
              <a:spcBef>
                <a:spcPts val="532"/>
              </a:spcBef>
              <a:spcAft>
                <a:spcPts val="0"/>
              </a:spcAft>
              <a:buClr>
                <a:schemeClr val="dk1"/>
              </a:buClr>
              <a:buSzPts val="1800"/>
              <a:buChar char="•"/>
              <a:defRPr/>
            </a:lvl5pPr>
            <a:lvl6pPr marL="2743200" lvl="5" indent="-342900" algn="l">
              <a:lnSpc>
                <a:spcPct val="90000"/>
              </a:lnSpc>
              <a:spcBef>
                <a:spcPts val="532"/>
              </a:spcBef>
              <a:spcAft>
                <a:spcPts val="0"/>
              </a:spcAft>
              <a:buClr>
                <a:schemeClr val="dk1"/>
              </a:buClr>
              <a:buSzPts val="1800"/>
              <a:buChar char="•"/>
              <a:defRPr/>
            </a:lvl6pPr>
            <a:lvl7pPr marL="3200400" lvl="6" indent="-342900" algn="l">
              <a:lnSpc>
                <a:spcPct val="90000"/>
              </a:lnSpc>
              <a:spcBef>
                <a:spcPts val="532"/>
              </a:spcBef>
              <a:spcAft>
                <a:spcPts val="0"/>
              </a:spcAft>
              <a:buClr>
                <a:schemeClr val="dk1"/>
              </a:buClr>
              <a:buSzPts val="1800"/>
              <a:buChar char="•"/>
              <a:defRPr/>
            </a:lvl7pPr>
            <a:lvl8pPr marL="3657600" lvl="7" indent="-342900" algn="l">
              <a:lnSpc>
                <a:spcPct val="90000"/>
              </a:lnSpc>
              <a:spcBef>
                <a:spcPts val="532"/>
              </a:spcBef>
              <a:spcAft>
                <a:spcPts val="0"/>
              </a:spcAft>
              <a:buClr>
                <a:schemeClr val="dk1"/>
              </a:buClr>
              <a:buSzPts val="1800"/>
              <a:buChar char="•"/>
              <a:defRPr/>
            </a:lvl8pPr>
            <a:lvl9pPr marL="4114800" lvl="8" indent="-342900" algn="l">
              <a:lnSpc>
                <a:spcPct val="90000"/>
              </a:lnSpc>
              <a:spcBef>
                <a:spcPts val="532"/>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4920884" y="4324325"/>
            <a:ext cx="4132378" cy="211928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63"/>
              </a:spcBef>
              <a:spcAft>
                <a:spcPts val="0"/>
              </a:spcAft>
              <a:buClr>
                <a:schemeClr val="dk1"/>
              </a:buClr>
              <a:buSzPts val="2551"/>
              <a:buNone/>
              <a:defRPr sz="2551" b="1"/>
            </a:lvl1pPr>
            <a:lvl2pPr marL="914400" lvl="1" indent="-228600" algn="l">
              <a:lnSpc>
                <a:spcPct val="90000"/>
              </a:lnSpc>
              <a:spcBef>
                <a:spcPts val="532"/>
              </a:spcBef>
              <a:spcAft>
                <a:spcPts val="0"/>
              </a:spcAft>
              <a:buClr>
                <a:schemeClr val="dk1"/>
              </a:buClr>
              <a:buSzPts val="2126"/>
              <a:buNone/>
              <a:defRPr sz="2126" b="1"/>
            </a:lvl2pPr>
            <a:lvl3pPr marL="1371600" lvl="2" indent="-228600" algn="l">
              <a:lnSpc>
                <a:spcPct val="90000"/>
              </a:lnSpc>
              <a:spcBef>
                <a:spcPts val="532"/>
              </a:spcBef>
              <a:spcAft>
                <a:spcPts val="0"/>
              </a:spcAft>
              <a:buClr>
                <a:schemeClr val="dk1"/>
              </a:buClr>
              <a:buSzPts val="1913"/>
              <a:buNone/>
              <a:defRPr sz="1912" b="1"/>
            </a:lvl3pPr>
            <a:lvl4pPr marL="1828800" lvl="3" indent="-228600" algn="l">
              <a:lnSpc>
                <a:spcPct val="90000"/>
              </a:lnSpc>
              <a:spcBef>
                <a:spcPts val="532"/>
              </a:spcBef>
              <a:spcAft>
                <a:spcPts val="0"/>
              </a:spcAft>
              <a:buClr>
                <a:schemeClr val="dk1"/>
              </a:buClr>
              <a:buSzPts val="1701"/>
              <a:buNone/>
              <a:defRPr sz="1701" b="1"/>
            </a:lvl4pPr>
            <a:lvl5pPr marL="2286000" lvl="4" indent="-228600" algn="l">
              <a:lnSpc>
                <a:spcPct val="90000"/>
              </a:lnSpc>
              <a:spcBef>
                <a:spcPts val="532"/>
              </a:spcBef>
              <a:spcAft>
                <a:spcPts val="0"/>
              </a:spcAft>
              <a:buClr>
                <a:schemeClr val="dk1"/>
              </a:buClr>
              <a:buSzPts val="1701"/>
              <a:buNone/>
              <a:defRPr sz="1701" b="1"/>
            </a:lvl5pPr>
            <a:lvl6pPr marL="2743200" lvl="5" indent="-228600" algn="l">
              <a:lnSpc>
                <a:spcPct val="90000"/>
              </a:lnSpc>
              <a:spcBef>
                <a:spcPts val="532"/>
              </a:spcBef>
              <a:spcAft>
                <a:spcPts val="0"/>
              </a:spcAft>
              <a:buClr>
                <a:schemeClr val="dk1"/>
              </a:buClr>
              <a:buSzPts val="1701"/>
              <a:buNone/>
              <a:defRPr sz="1701" b="1"/>
            </a:lvl6pPr>
            <a:lvl7pPr marL="3200400" lvl="6" indent="-228600" algn="l">
              <a:lnSpc>
                <a:spcPct val="90000"/>
              </a:lnSpc>
              <a:spcBef>
                <a:spcPts val="532"/>
              </a:spcBef>
              <a:spcAft>
                <a:spcPts val="0"/>
              </a:spcAft>
              <a:buClr>
                <a:schemeClr val="dk1"/>
              </a:buClr>
              <a:buSzPts val="1701"/>
              <a:buNone/>
              <a:defRPr sz="1701" b="1"/>
            </a:lvl7pPr>
            <a:lvl8pPr marL="3657600" lvl="7" indent="-228600" algn="l">
              <a:lnSpc>
                <a:spcPct val="90000"/>
              </a:lnSpc>
              <a:spcBef>
                <a:spcPts val="532"/>
              </a:spcBef>
              <a:spcAft>
                <a:spcPts val="0"/>
              </a:spcAft>
              <a:buClr>
                <a:schemeClr val="dk1"/>
              </a:buClr>
              <a:buSzPts val="1701"/>
              <a:buNone/>
              <a:defRPr sz="1701" b="1"/>
            </a:lvl8pPr>
            <a:lvl9pPr marL="4114800" lvl="8" indent="-228600" algn="l">
              <a:lnSpc>
                <a:spcPct val="90000"/>
              </a:lnSpc>
              <a:spcBef>
                <a:spcPts val="532"/>
              </a:spcBef>
              <a:spcAft>
                <a:spcPts val="0"/>
              </a:spcAft>
              <a:buClr>
                <a:schemeClr val="dk1"/>
              </a:buClr>
              <a:buSzPts val="1701"/>
              <a:buNone/>
              <a:defRPr sz="1701" b="1"/>
            </a:lvl9pPr>
          </a:lstStyle>
          <a:p>
            <a:endParaRPr/>
          </a:p>
        </p:txBody>
      </p:sp>
      <p:sp>
        <p:nvSpPr>
          <p:cNvPr id="45" name="Google Shape;45;p7"/>
          <p:cNvSpPr txBox="1">
            <a:spLocks noGrp="1"/>
          </p:cNvSpPr>
          <p:nvPr>
            <p:ph type="body" idx="4"/>
          </p:nvPr>
        </p:nvSpPr>
        <p:spPr>
          <a:xfrm>
            <a:off x="4920884" y="6443610"/>
            <a:ext cx="4132378" cy="947757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63"/>
              </a:spcBef>
              <a:spcAft>
                <a:spcPts val="0"/>
              </a:spcAft>
              <a:buClr>
                <a:schemeClr val="dk1"/>
              </a:buClr>
              <a:buSzPts val="1800"/>
              <a:buChar char="•"/>
              <a:defRPr/>
            </a:lvl1pPr>
            <a:lvl2pPr marL="914400" lvl="1" indent="-342900" algn="l">
              <a:lnSpc>
                <a:spcPct val="90000"/>
              </a:lnSpc>
              <a:spcBef>
                <a:spcPts val="532"/>
              </a:spcBef>
              <a:spcAft>
                <a:spcPts val="0"/>
              </a:spcAft>
              <a:buClr>
                <a:schemeClr val="dk1"/>
              </a:buClr>
              <a:buSzPts val="1800"/>
              <a:buChar char="•"/>
              <a:defRPr/>
            </a:lvl2pPr>
            <a:lvl3pPr marL="1371600" lvl="2" indent="-342900" algn="l">
              <a:lnSpc>
                <a:spcPct val="90000"/>
              </a:lnSpc>
              <a:spcBef>
                <a:spcPts val="532"/>
              </a:spcBef>
              <a:spcAft>
                <a:spcPts val="0"/>
              </a:spcAft>
              <a:buClr>
                <a:schemeClr val="dk1"/>
              </a:buClr>
              <a:buSzPts val="1800"/>
              <a:buChar char="•"/>
              <a:defRPr/>
            </a:lvl3pPr>
            <a:lvl4pPr marL="1828800" lvl="3" indent="-342900" algn="l">
              <a:lnSpc>
                <a:spcPct val="90000"/>
              </a:lnSpc>
              <a:spcBef>
                <a:spcPts val="532"/>
              </a:spcBef>
              <a:spcAft>
                <a:spcPts val="0"/>
              </a:spcAft>
              <a:buClr>
                <a:schemeClr val="dk1"/>
              </a:buClr>
              <a:buSzPts val="1800"/>
              <a:buChar char="•"/>
              <a:defRPr/>
            </a:lvl4pPr>
            <a:lvl5pPr marL="2286000" lvl="4" indent="-342900" algn="l">
              <a:lnSpc>
                <a:spcPct val="90000"/>
              </a:lnSpc>
              <a:spcBef>
                <a:spcPts val="532"/>
              </a:spcBef>
              <a:spcAft>
                <a:spcPts val="0"/>
              </a:spcAft>
              <a:buClr>
                <a:schemeClr val="dk1"/>
              </a:buClr>
              <a:buSzPts val="1800"/>
              <a:buChar char="•"/>
              <a:defRPr/>
            </a:lvl5pPr>
            <a:lvl6pPr marL="2743200" lvl="5" indent="-342900" algn="l">
              <a:lnSpc>
                <a:spcPct val="90000"/>
              </a:lnSpc>
              <a:spcBef>
                <a:spcPts val="532"/>
              </a:spcBef>
              <a:spcAft>
                <a:spcPts val="0"/>
              </a:spcAft>
              <a:buClr>
                <a:schemeClr val="dk1"/>
              </a:buClr>
              <a:buSzPts val="1800"/>
              <a:buChar char="•"/>
              <a:defRPr/>
            </a:lvl6pPr>
            <a:lvl7pPr marL="3200400" lvl="6" indent="-342900" algn="l">
              <a:lnSpc>
                <a:spcPct val="90000"/>
              </a:lnSpc>
              <a:spcBef>
                <a:spcPts val="532"/>
              </a:spcBef>
              <a:spcAft>
                <a:spcPts val="0"/>
              </a:spcAft>
              <a:buClr>
                <a:schemeClr val="dk1"/>
              </a:buClr>
              <a:buSzPts val="1800"/>
              <a:buChar char="•"/>
              <a:defRPr/>
            </a:lvl7pPr>
            <a:lvl8pPr marL="3657600" lvl="7" indent="-342900" algn="l">
              <a:lnSpc>
                <a:spcPct val="90000"/>
              </a:lnSpc>
              <a:spcBef>
                <a:spcPts val="532"/>
              </a:spcBef>
              <a:spcAft>
                <a:spcPts val="0"/>
              </a:spcAft>
              <a:buClr>
                <a:schemeClr val="dk1"/>
              </a:buClr>
              <a:buSzPts val="1800"/>
              <a:buChar char="•"/>
              <a:defRPr/>
            </a:lvl8pPr>
            <a:lvl9pPr marL="4114800" lvl="8" indent="-342900" algn="l">
              <a:lnSpc>
                <a:spcPct val="90000"/>
              </a:lnSpc>
              <a:spcBef>
                <a:spcPts val="532"/>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668268" y="16349948"/>
            <a:ext cx="2187059" cy="939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219837" y="16349948"/>
            <a:ext cx="3280589" cy="939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864936" y="16349948"/>
            <a:ext cx="2187059" cy="939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668268" y="939186"/>
            <a:ext cx="8383727" cy="34096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668268" y="16349948"/>
            <a:ext cx="2187059" cy="939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219837" y="16349948"/>
            <a:ext cx="3280589" cy="939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864936" y="16349948"/>
            <a:ext cx="2187059" cy="939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9"/>
          <p:cNvSpPr txBox="1">
            <a:spLocks noGrp="1"/>
          </p:cNvSpPr>
          <p:nvPr>
            <p:ph type="dt" idx="10"/>
          </p:nvPr>
        </p:nvSpPr>
        <p:spPr>
          <a:xfrm>
            <a:off x="668268" y="16349948"/>
            <a:ext cx="2187059" cy="939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3219837" y="16349948"/>
            <a:ext cx="3280589" cy="939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6864936" y="16349948"/>
            <a:ext cx="2187059" cy="939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669534" y="1176020"/>
            <a:ext cx="3135038" cy="411607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402"/>
              <a:buFont typeface="Calibri"/>
              <a:buNone/>
              <a:defRPr sz="3402"/>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4132378" y="2539880"/>
            <a:ext cx="4920883" cy="12536047"/>
          </a:xfrm>
          <a:prstGeom prst="rect">
            <a:avLst/>
          </a:prstGeom>
          <a:noFill/>
          <a:ln>
            <a:noFill/>
          </a:ln>
        </p:spPr>
        <p:txBody>
          <a:bodyPr spcFirstLastPara="1" wrap="square" lIns="91425" tIns="45700" rIns="91425" bIns="45700" anchor="t" anchorCtr="0">
            <a:normAutofit/>
          </a:bodyPr>
          <a:lstStyle>
            <a:lvl1pPr marL="457200" lvl="0" indent="-444627" algn="l">
              <a:lnSpc>
                <a:spcPct val="90000"/>
              </a:lnSpc>
              <a:spcBef>
                <a:spcPts val="1063"/>
              </a:spcBef>
              <a:spcAft>
                <a:spcPts val="0"/>
              </a:spcAft>
              <a:buClr>
                <a:schemeClr val="dk1"/>
              </a:buClr>
              <a:buSzPts val="3402"/>
              <a:buChar char="•"/>
              <a:defRPr sz="3402"/>
            </a:lvl1pPr>
            <a:lvl2pPr marL="914400" lvl="1" indent="-417576" algn="l">
              <a:lnSpc>
                <a:spcPct val="90000"/>
              </a:lnSpc>
              <a:spcBef>
                <a:spcPts val="532"/>
              </a:spcBef>
              <a:spcAft>
                <a:spcPts val="0"/>
              </a:spcAft>
              <a:buClr>
                <a:schemeClr val="dk1"/>
              </a:buClr>
              <a:buSzPts val="2976"/>
              <a:buChar char="•"/>
              <a:defRPr sz="2976"/>
            </a:lvl2pPr>
            <a:lvl3pPr marL="1371600" lvl="2" indent="-390588" algn="l">
              <a:lnSpc>
                <a:spcPct val="90000"/>
              </a:lnSpc>
              <a:spcBef>
                <a:spcPts val="532"/>
              </a:spcBef>
              <a:spcAft>
                <a:spcPts val="0"/>
              </a:spcAft>
              <a:buClr>
                <a:schemeClr val="dk1"/>
              </a:buClr>
              <a:buSzPts val="2551"/>
              <a:buChar char="•"/>
              <a:defRPr sz="2551"/>
            </a:lvl3pPr>
            <a:lvl4pPr marL="1828800" lvl="3" indent="-363600" algn="l">
              <a:lnSpc>
                <a:spcPct val="90000"/>
              </a:lnSpc>
              <a:spcBef>
                <a:spcPts val="532"/>
              </a:spcBef>
              <a:spcAft>
                <a:spcPts val="0"/>
              </a:spcAft>
              <a:buClr>
                <a:schemeClr val="dk1"/>
              </a:buClr>
              <a:buSzPts val="2126"/>
              <a:buChar char="•"/>
              <a:defRPr sz="2126"/>
            </a:lvl4pPr>
            <a:lvl5pPr marL="2286000" lvl="4" indent="-363601" algn="l">
              <a:lnSpc>
                <a:spcPct val="90000"/>
              </a:lnSpc>
              <a:spcBef>
                <a:spcPts val="532"/>
              </a:spcBef>
              <a:spcAft>
                <a:spcPts val="0"/>
              </a:spcAft>
              <a:buClr>
                <a:schemeClr val="dk1"/>
              </a:buClr>
              <a:buSzPts val="2126"/>
              <a:buChar char="•"/>
              <a:defRPr sz="2126"/>
            </a:lvl5pPr>
            <a:lvl6pPr marL="2743200" lvl="5" indent="-363601" algn="l">
              <a:lnSpc>
                <a:spcPct val="90000"/>
              </a:lnSpc>
              <a:spcBef>
                <a:spcPts val="532"/>
              </a:spcBef>
              <a:spcAft>
                <a:spcPts val="0"/>
              </a:spcAft>
              <a:buClr>
                <a:schemeClr val="dk1"/>
              </a:buClr>
              <a:buSzPts val="2126"/>
              <a:buChar char="•"/>
              <a:defRPr sz="2126"/>
            </a:lvl6pPr>
            <a:lvl7pPr marL="3200400" lvl="6" indent="-363601" algn="l">
              <a:lnSpc>
                <a:spcPct val="90000"/>
              </a:lnSpc>
              <a:spcBef>
                <a:spcPts val="532"/>
              </a:spcBef>
              <a:spcAft>
                <a:spcPts val="0"/>
              </a:spcAft>
              <a:buClr>
                <a:schemeClr val="dk1"/>
              </a:buClr>
              <a:buSzPts val="2126"/>
              <a:buChar char="•"/>
              <a:defRPr sz="2126"/>
            </a:lvl7pPr>
            <a:lvl8pPr marL="3657600" lvl="7" indent="-363601" algn="l">
              <a:lnSpc>
                <a:spcPct val="90000"/>
              </a:lnSpc>
              <a:spcBef>
                <a:spcPts val="532"/>
              </a:spcBef>
              <a:spcAft>
                <a:spcPts val="0"/>
              </a:spcAft>
              <a:buClr>
                <a:schemeClr val="dk1"/>
              </a:buClr>
              <a:buSzPts val="2126"/>
              <a:buChar char="•"/>
              <a:defRPr sz="2126"/>
            </a:lvl8pPr>
            <a:lvl9pPr marL="4114800" lvl="8" indent="-363601" algn="l">
              <a:lnSpc>
                <a:spcPct val="90000"/>
              </a:lnSpc>
              <a:spcBef>
                <a:spcPts val="532"/>
              </a:spcBef>
              <a:spcAft>
                <a:spcPts val="0"/>
              </a:spcAft>
              <a:buClr>
                <a:schemeClr val="dk1"/>
              </a:buClr>
              <a:buSzPts val="2126"/>
              <a:buChar char="•"/>
              <a:defRPr sz="2126"/>
            </a:lvl9pPr>
          </a:lstStyle>
          <a:p>
            <a:endParaRPr/>
          </a:p>
        </p:txBody>
      </p:sp>
      <p:sp>
        <p:nvSpPr>
          <p:cNvPr id="61" name="Google Shape;61;p10"/>
          <p:cNvSpPr txBox="1">
            <a:spLocks noGrp="1"/>
          </p:cNvSpPr>
          <p:nvPr>
            <p:ph type="body" idx="2"/>
          </p:nvPr>
        </p:nvSpPr>
        <p:spPr>
          <a:xfrm>
            <a:off x="669534" y="5292090"/>
            <a:ext cx="3135038" cy="980425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63"/>
              </a:spcBef>
              <a:spcAft>
                <a:spcPts val="0"/>
              </a:spcAft>
              <a:buClr>
                <a:schemeClr val="dk1"/>
              </a:buClr>
              <a:buSzPts val="1701"/>
              <a:buNone/>
              <a:defRPr sz="1701"/>
            </a:lvl1pPr>
            <a:lvl2pPr marL="914400" lvl="1" indent="-228600" algn="l">
              <a:lnSpc>
                <a:spcPct val="90000"/>
              </a:lnSpc>
              <a:spcBef>
                <a:spcPts val="532"/>
              </a:spcBef>
              <a:spcAft>
                <a:spcPts val="0"/>
              </a:spcAft>
              <a:buClr>
                <a:schemeClr val="dk1"/>
              </a:buClr>
              <a:buSzPts val="1488"/>
              <a:buNone/>
              <a:defRPr sz="1488"/>
            </a:lvl2pPr>
            <a:lvl3pPr marL="1371600" lvl="2" indent="-228600" algn="l">
              <a:lnSpc>
                <a:spcPct val="90000"/>
              </a:lnSpc>
              <a:spcBef>
                <a:spcPts val="532"/>
              </a:spcBef>
              <a:spcAft>
                <a:spcPts val="0"/>
              </a:spcAft>
              <a:buClr>
                <a:schemeClr val="dk1"/>
              </a:buClr>
              <a:buSzPts val="1276"/>
              <a:buNone/>
              <a:defRPr sz="1276"/>
            </a:lvl3pPr>
            <a:lvl4pPr marL="1828800" lvl="3" indent="-228600" algn="l">
              <a:lnSpc>
                <a:spcPct val="90000"/>
              </a:lnSpc>
              <a:spcBef>
                <a:spcPts val="532"/>
              </a:spcBef>
              <a:spcAft>
                <a:spcPts val="0"/>
              </a:spcAft>
              <a:buClr>
                <a:schemeClr val="dk1"/>
              </a:buClr>
              <a:buSzPts val="1063"/>
              <a:buNone/>
              <a:defRPr sz="1063"/>
            </a:lvl4pPr>
            <a:lvl5pPr marL="2286000" lvl="4" indent="-228600" algn="l">
              <a:lnSpc>
                <a:spcPct val="90000"/>
              </a:lnSpc>
              <a:spcBef>
                <a:spcPts val="532"/>
              </a:spcBef>
              <a:spcAft>
                <a:spcPts val="0"/>
              </a:spcAft>
              <a:buClr>
                <a:schemeClr val="dk1"/>
              </a:buClr>
              <a:buSzPts val="1063"/>
              <a:buNone/>
              <a:defRPr sz="1063"/>
            </a:lvl5pPr>
            <a:lvl6pPr marL="2743200" lvl="5" indent="-228600" algn="l">
              <a:lnSpc>
                <a:spcPct val="90000"/>
              </a:lnSpc>
              <a:spcBef>
                <a:spcPts val="532"/>
              </a:spcBef>
              <a:spcAft>
                <a:spcPts val="0"/>
              </a:spcAft>
              <a:buClr>
                <a:schemeClr val="dk1"/>
              </a:buClr>
              <a:buSzPts val="1063"/>
              <a:buNone/>
              <a:defRPr sz="1063"/>
            </a:lvl6pPr>
            <a:lvl7pPr marL="3200400" lvl="6" indent="-228600" algn="l">
              <a:lnSpc>
                <a:spcPct val="90000"/>
              </a:lnSpc>
              <a:spcBef>
                <a:spcPts val="532"/>
              </a:spcBef>
              <a:spcAft>
                <a:spcPts val="0"/>
              </a:spcAft>
              <a:buClr>
                <a:schemeClr val="dk1"/>
              </a:buClr>
              <a:buSzPts val="1063"/>
              <a:buNone/>
              <a:defRPr sz="1063"/>
            </a:lvl7pPr>
            <a:lvl8pPr marL="3657600" lvl="7" indent="-228600" algn="l">
              <a:lnSpc>
                <a:spcPct val="90000"/>
              </a:lnSpc>
              <a:spcBef>
                <a:spcPts val="532"/>
              </a:spcBef>
              <a:spcAft>
                <a:spcPts val="0"/>
              </a:spcAft>
              <a:buClr>
                <a:schemeClr val="dk1"/>
              </a:buClr>
              <a:buSzPts val="1063"/>
              <a:buNone/>
              <a:defRPr sz="1063"/>
            </a:lvl8pPr>
            <a:lvl9pPr marL="4114800" lvl="8" indent="-228600" algn="l">
              <a:lnSpc>
                <a:spcPct val="90000"/>
              </a:lnSpc>
              <a:spcBef>
                <a:spcPts val="532"/>
              </a:spcBef>
              <a:spcAft>
                <a:spcPts val="0"/>
              </a:spcAft>
              <a:buClr>
                <a:schemeClr val="dk1"/>
              </a:buClr>
              <a:buSzPts val="1063"/>
              <a:buNone/>
              <a:defRPr sz="1063"/>
            </a:lvl9pPr>
          </a:lstStyle>
          <a:p>
            <a:endParaRPr/>
          </a:p>
        </p:txBody>
      </p:sp>
      <p:sp>
        <p:nvSpPr>
          <p:cNvPr id="62" name="Google Shape;62;p10"/>
          <p:cNvSpPr txBox="1">
            <a:spLocks noGrp="1"/>
          </p:cNvSpPr>
          <p:nvPr>
            <p:ph type="dt" idx="10"/>
          </p:nvPr>
        </p:nvSpPr>
        <p:spPr>
          <a:xfrm>
            <a:off x="668268" y="16349948"/>
            <a:ext cx="2187059" cy="939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3219837" y="16349948"/>
            <a:ext cx="3280589" cy="939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6864936" y="16349948"/>
            <a:ext cx="2187059" cy="939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669534" y="1176020"/>
            <a:ext cx="3135038" cy="411607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402"/>
              <a:buFont typeface="Calibri"/>
              <a:buNone/>
              <a:defRPr sz="3402"/>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
          <p:cNvSpPr>
            <a:spLocks noGrp="1"/>
          </p:cNvSpPr>
          <p:nvPr>
            <p:ph type="pic" idx="2"/>
          </p:nvPr>
        </p:nvSpPr>
        <p:spPr>
          <a:xfrm>
            <a:off x="4132378" y="2539880"/>
            <a:ext cx="4920883" cy="1253604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63"/>
              </a:spcBef>
              <a:spcAft>
                <a:spcPts val="0"/>
              </a:spcAft>
              <a:buClr>
                <a:schemeClr val="dk1"/>
              </a:buClr>
              <a:buSzPts val="3402"/>
              <a:buFont typeface="Arial"/>
              <a:buNone/>
              <a:defRPr sz="3402" b="0" i="0" u="none" strike="noStrike" cap="none">
                <a:solidFill>
                  <a:schemeClr val="dk1"/>
                </a:solidFill>
                <a:latin typeface="Calibri"/>
                <a:ea typeface="Calibri"/>
                <a:cs typeface="Calibri"/>
                <a:sym typeface="Calibri"/>
              </a:defRPr>
            </a:lvl1pPr>
            <a:lvl2pPr marR="0" lvl="1" algn="l" rtl="0">
              <a:lnSpc>
                <a:spcPct val="90000"/>
              </a:lnSpc>
              <a:spcBef>
                <a:spcPts val="532"/>
              </a:spcBef>
              <a:spcAft>
                <a:spcPts val="0"/>
              </a:spcAft>
              <a:buClr>
                <a:schemeClr val="dk1"/>
              </a:buClr>
              <a:buSzPts val="2976"/>
              <a:buFont typeface="Arial"/>
              <a:buNone/>
              <a:defRPr sz="2976" b="0" i="0" u="none" strike="noStrike" cap="none">
                <a:solidFill>
                  <a:schemeClr val="dk1"/>
                </a:solidFill>
                <a:latin typeface="Calibri"/>
                <a:ea typeface="Calibri"/>
                <a:cs typeface="Calibri"/>
                <a:sym typeface="Calibri"/>
              </a:defRPr>
            </a:lvl2pPr>
            <a:lvl3pPr marR="0" lvl="2" algn="l" rtl="0">
              <a:lnSpc>
                <a:spcPct val="90000"/>
              </a:lnSpc>
              <a:spcBef>
                <a:spcPts val="532"/>
              </a:spcBef>
              <a:spcAft>
                <a:spcPts val="0"/>
              </a:spcAft>
              <a:buClr>
                <a:schemeClr val="dk1"/>
              </a:buClr>
              <a:buSzPts val="2551"/>
              <a:buFont typeface="Arial"/>
              <a:buNone/>
              <a:defRPr sz="2551" b="0" i="0" u="none" strike="noStrike" cap="none">
                <a:solidFill>
                  <a:schemeClr val="dk1"/>
                </a:solidFill>
                <a:latin typeface="Calibri"/>
                <a:ea typeface="Calibri"/>
                <a:cs typeface="Calibri"/>
                <a:sym typeface="Calibri"/>
              </a:defRPr>
            </a:lvl3pPr>
            <a:lvl4pPr marR="0" lvl="3" algn="l" rtl="0">
              <a:lnSpc>
                <a:spcPct val="90000"/>
              </a:lnSpc>
              <a:spcBef>
                <a:spcPts val="532"/>
              </a:spcBef>
              <a:spcAft>
                <a:spcPts val="0"/>
              </a:spcAft>
              <a:buClr>
                <a:schemeClr val="dk1"/>
              </a:buClr>
              <a:buSzPts val="2126"/>
              <a:buFont typeface="Arial"/>
              <a:buNone/>
              <a:defRPr sz="2126" b="0" i="0" u="none" strike="noStrike" cap="none">
                <a:solidFill>
                  <a:schemeClr val="dk1"/>
                </a:solidFill>
                <a:latin typeface="Calibri"/>
                <a:ea typeface="Calibri"/>
                <a:cs typeface="Calibri"/>
                <a:sym typeface="Calibri"/>
              </a:defRPr>
            </a:lvl4pPr>
            <a:lvl5pPr marR="0" lvl="4" algn="l" rtl="0">
              <a:lnSpc>
                <a:spcPct val="90000"/>
              </a:lnSpc>
              <a:spcBef>
                <a:spcPts val="532"/>
              </a:spcBef>
              <a:spcAft>
                <a:spcPts val="0"/>
              </a:spcAft>
              <a:buClr>
                <a:schemeClr val="dk1"/>
              </a:buClr>
              <a:buSzPts val="2126"/>
              <a:buFont typeface="Arial"/>
              <a:buNone/>
              <a:defRPr sz="2126" b="0" i="0" u="none" strike="noStrike" cap="none">
                <a:solidFill>
                  <a:schemeClr val="dk1"/>
                </a:solidFill>
                <a:latin typeface="Calibri"/>
                <a:ea typeface="Calibri"/>
                <a:cs typeface="Calibri"/>
                <a:sym typeface="Calibri"/>
              </a:defRPr>
            </a:lvl5pPr>
            <a:lvl6pPr marR="0" lvl="5" algn="l" rtl="0">
              <a:lnSpc>
                <a:spcPct val="90000"/>
              </a:lnSpc>
              <a:spcBef>
                <a:spcPts val="532"/>
              </a:spcBef>
              <a:spcAft>
                <a:spcPts val="0"/>
              </a:spcAft>
              <a:buClr>
                <a:schemeClr val="dk1"/>
              </a:buClr>
              <a:buSzPts val="2126"/>
              <a:buFont typeface="Arial"/>
              <a:buNone/>
              <a:defRPr sz="2126" b="0" i="0" u="none" strike="noStrike" cap="none">
                <a:solidFill>
                  <a:schemeClr val="dk1"/>
                </a:solidFill>
                <a:latin typeface="Calibri"/>
                <a:ea typeface="Calibri"/>
                <a:cs typeface="Calibri"/>
                <a:sym typeface="Calibri"/>
              </a:defRPr>
            </a:lvl6pPr>
            <a:lvl7pPr marR="0" lvl="6" algn="l" rtl="0">
              <a:lnSpc>
                <a:spcPct val="90000"/>
              </a:lnSpc>
              <a:spcBef>
                <a:spcPts val="532"/>
              </a:spcBef>
              <a:spcAft>
                <a:spcPts val="0"/>
              </a:spcAft>
              <a:buClr>
                <a:schemeClr val="dk1"/>
              </a:buClr>
              <a:buSzPts val="2126"/>
              <a:buFont typeface="Arial"/>
              <a:buNone/>
              <a:defRPr sz="2126" b="0" i="0" u="none" strike="noStrike" cap="none">
                <a:solidFill>
                  <a:schemeClr val="dk1"/>
                </a:solidFill>
                <a:latin typeface="Calibri"/>
                <a:ea typeface="Calibri"/>
                <a:cs typeface="Calibri"/>
                <a:sym typeface="Calibri"/>
              </a:defRPr>
            </a:lvl7pPr>
            <a:lvl8pPr marR="0" lvl="7" algn="l" rtl="0">
              <a:lnSpc>
                <a:spcPct val="90000"/>
              </a:lnSpc>
              <a:spcBef>
                <a:spcPts val="532"/>
              </a:spcBef>
              <a:spcAft>
                <a:spcPts val="0"/>
              </a:spcAft>
              <a:buClr>
                <a:schemeClr val="dk1"/>
              </a:buClr>
              <a:buSzPts val="2126"/>
              <a:buFont typeface="Arial"/>
              <a:buNone/>
              <a:defRPr sz="2126" b="0" i="0" u="none" strike="noStrike" cap="none">
                <a:solidFill>
                  <a:schemeClr val="dk1"/>
                </a:solidFill>
                <a:latin typeface="Calibri"/>
                <a:ea typeface="Calibri"/>
                <a:cs typeface="Calibri"/>
                <a:sym typeface="Calibri"/>
              </a:defRPr>
            </a:lvl8pPr>
            <a:lvl9pPr marR="0" lvl="8" algn="l" rtl="0">
              <a:lnSpc>
                <a:spcPct val="90000"/>
              </a:lnSpc>
              <a:spcBef>
                <a:spcPts val="532"/>
              </a:spcBef>
              <a:spcAft>
                <a:spcPts val="0"/>
              </a:spcAft>
              <a:buClr>
                <a:schemeClr val="dk1"/>
              </a:buClr>
              <a:buSzPts val="2126"/>
              <a:buFont typeface="Arial"/>
              <a:buNone/>
              <a:defRPr sz="2126" b="0" i="0" u="none" strike="noStrike" cap="none">
                <a:solidFill>
                  <a:schemeClr val="dk1"/>
                </a:solidFill>
                <a:latin typeface="Calibri"/>
                <a:ea typeface="Calibri"/>
                <a:cs typeface="Calibri"/>
                <a:sym typeface="Calibri"/>
              </a:defRPr>
            </a:lvl9pPr>
          </a:lstStyle>
          <a:p>
            <a:endParaRPr/>
          </a:p>
        </p:txBody>
      </p:sp>
      <p:sp>
        <p:nvSpPr>
          <p:cNvPr id="68" name="Google Shape;68;p11"/>
          <p:cNvSpPr txBox="1">
            <a:spLocks noGrp="1"/>
          </p:cNvSpPr>
          <p:nvPr>
            <p:ph type="body" idx="1"/>
          </p:nvPr>
        </p:nvSpPr>
        <p:spPr>
          <a:xfrm>
            <a:off x="669534" y="5292090"/>
            <a:ext cx="3135038" cy="980425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63"/>
              </a:spcBef>
              <a:spcAft>
                <a:spcPts val="0"/>
              </a:spcAft>
              <a:buClr>
                <a:schemeClr val="dk1"/>
              </a:buClr>
              <a:buSzPts val="1701"/>
              <a:buNone/>
              <a:defRPr sz="1701"/>
            </a:lvl1pPr>
            <a:lvl2pPr marL="914400" lvl="1" indent="-228600" algn="l">
              <a:lnSpc>
                <a:spcPct val="90000"/>
              </a:lnSpc>
              <a:spcBef>
                <a:spcPts val="532"/>
              </a:spcBef>
              <a:spcAft>
                <a:spcPts val="0"/>
              </a:spcAft>
              <a:buClr>
                <a:schemeClr val="dk1"/>
              </a:buClr>
              <a:buSzPts val="1488"/>
              <a:buNone/>
              <a:defRPr sz="1488"/>
            </a:lvl2pPr>
            <a:lvl3pPr marL="1371600" lvl="2" indent="-228600" algn="l">
              <a:lnSpc>
                <a:spcPct val="90000"/>
              </a:lnSpc>
              <a:spcBef>
                <a:spcPts val="532"/>
              </a:spcBef>
              <a:spcAft>
                <a:spcPts val="0"/>
              </a:spcAft>
              <a:buClr>
                <a:schemeClr val="dk1"/>
              </a:buClr>
              <a:buSzPts val="1276"/>
              <a:buNone/>
              <a:defRPr sz="1276"/>
            </a:lvl3pPr>
            <a:lvl4pPr marL="1828800" lvl="3" indent="-228600" algn="l">
              <a:lnSpc>
                <a:spcPct val="90000"/>
              </a:lnSpc>
              <a:spcBef>
                <a:spcPts val="532"/>
              </a:spcBef>
              <a:spcAft>
                <a:spcPts val="0"/>
              </a:spcAft>
              <a:buClr>
                <a:schemeClr val="dk1"/>
              </a:buClr>
              <a:buSzPts val="1063"/>
              <a:buNone/>
              <a:defRPr sz="1063"/>
            </a:lvl4pPr>
            <a:lvl5pPr marL="2286000" lvl="4" indent="-228600" algn="l">
              <a:lnSpc>
                <a:spcPct val="90000"/>
              </a:lnSpc>
              <a:spcBef>
                <a:spcPts val="532"/>
              </a:spcBef>
              <a:spcAft>
                <a:spcPts val="0"/>
              </a:spcAft>
              <a:buClr>
                <a:schemeClr val="dk1"/>
              </a:buClr>
              <a:buSzPts val="1063"/>
              <a:buNone/>
              <a:defRPr sz="1063"/>
            </a:lvl5pPr>
            <a:lvl6pPr marL="2743200" lvl="5" indent="-228600" algn="l">
              <a:lnSpc>
                <a:spcPct val="90000"/>
              </a:lnSpc>
              <a:spcBef>
                <a:spcPts val="532"/>
              </a:spcBef>
              <a:spcAft>
                <a:spcPts val="0"/>
              </a:spcAft>
              <a:buClr>
                <a:schemeClr val="dk1"/>
              </a:buClr>
              <a:buSzPts val="1063"/>
              <a:buNone/>
              <a:defRPr sz="1063"/>
            </a:lvl6pPr>
            <a:lvl7pPr marL="3200400" lvl="6" indent="-228600" algn="l">
              <a:lnSpc>
                <a:spcPct val="90000"/>
              </a:lnSpc>
              <a:spcBef>
                <a:spcPts val="532"/>
              </a:spcBef>
              <a:spcAft>
                <a:spcPts val="0"/>
              </a:spcAft>
              <a:buClr>
                <a:schemeClr val="dk1"/>
              </a:buClr>
              <a:buSzPts val="1063"/>
              <a:buNone/>
              <a:defRPr sz="1063"/>
            </a:lvl7pPr>
            <a:lvl8pPr marL="3657600" lvl="7" indent="-228600" algn="l">
              <a:lnSpc>
                <a:spcPct val="90000"/>
              </a:lnSpc>
              <a:spcBef>
                <a:spcPts val="532"/>
              </a:spcBef>
              <a:spcAft>
                <a:spcPts val="0"/>
              </a:spcAft>
              <a:buClr>
                <a:schemeClr val="dk1"/>
              </a:buClr>
              <a:buSzPts val="1063"/>
              <a:buNone/>
              <a:defRPr sz="1063"/>
            </a:lvl8pPr>
            <a:lvl9pPr marL="4114800" lvl="8" indent="-228600" algn="l">
              <a:lnSpc>
                <a:spcPct val="90000"/>
              </a:lnSpc>
              <a:spcBef>
                <a:spcPts val="532"/>
              </a:spcBef>
              <a:spcAft>
                <a:spcPts val="0"/>
              </a:spcAft>
              <a:buClr>
                <a:schemeClr val="dk1"/>
              </a:buClr>
              <a:buSzPts val="1063"/>
              <a:buNone/>
              <a:defRPr sz="1063"/>
            </a:lvl9pPr>
          </a:lstStyle>
          <a:p>
            <a:endParaRPr/>
          </a:p>
        </p:txBody>
      </p:sp>
      <p:sp>
        <p:nvSpPr>
          <p:cNvPr id="69" name="Google Shape;69;p11"/>
          <p:cNvSpPr txBox="1">
            <a:spLocks noGrp="1"/>
          </p:cNvSpPr>
          <p:nvPr>
            <p:ph type="dt" idx="10"/>
          </p:nvPr>
        </p:nvSpPr>
        <p:spPr>
          <a:xfrm>
            <a:off x="668268" y="16349948"/>
            <a:ext cx="2187059" cy="939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3219837" y="16349948"/>
            <a:ext cx="3280589" cy="939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6864936" y="16349948"/>
            <a:ext cx="2187059" cy="939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668268" y="939186"/>
            <a:ext cx="8383727" cy="340964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677"/>
              <a:buFont typeface="Calibri"/>
              <a:buNone/>
              <a:defRPr sz="4677"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
          <p:cNvSpPr txBox="1">
            <a:spLocks noGrp="1"/>
          </p:cNvSpPr>
          <p:nvPr>
            <p:ph type="body" idx="1"/>
          </p:nvPr>
        </p:nvSpPr>
        <p:spPr>
          <a:xfrm>
            <a:off x="668268" y="4695913"/>
            <a:ext cx="8383727" cy="11192608"/>
          </a:xfrm>
          <a:prstGeom prst="rect">
            <a:avLst/>
          </a:prstGeom>
          <a:noFill/>
          <a:ln>
            <a:noFill/>
          </a:ln>
        </p:spPr>
        <p:txBody>
          <a:bodyPr spcFirstLastPara="1" wrap="square" lIns="91425" tIns="45700" rIns="91425" bIns="45700" anchor="t" anchorCtr="0">
            <a:normAutofit/>
          </a:bodyPr>
          <a:lstStyle>
            <a:lvl1pPr marL="457200" marR="0" lvl="0" indent="-417576" algn="l" rtl="0">
              <a:lnSpc>
                <a:spcPct val="90000"/>
              </a:lnSpc>
              <a:spcBef>
                <a:spcPts val="1063"/>
              </a:spcBef>
              <a:spcAft>
                <a:spcPts val="0"/>
              </a:spcAft>
              <a:buClr>
                <a:schemeClr val="dk1"/>
              </a:buClr>
              <a:buSzPts val="2976"/>
              <a:buFont typeface="Arial"/>
              <a:buChar char="•"/>
              <a:defRPr sz="2976" b="0" i="0" u="none" strike="noStrike" cap="none">
                <a:solidFill>
                  <a:schemeClr val="dk1"/>
                </a:solidFill>
                <a:latin typeface="Calibri"/>
                <a:ea typeface="Calibri"/>
                <a:cs typeface="Calibri"/>
                <a:sym typeface="Calibri"/>
              </a:defRPr>
            </a:lvl1pPr>
            <a:lvl2pPr marL="914400" marR="0" lvl="1" indent="-390588" algn="l" rtl="0">
              <a:lnSpc>
                <a:spcPct val="90000"/>
              </a:lnSpc>
              <a:spcBef>
                <a:spcPts val="532"/>
              </a:spcBef>
              <a:spcAft>
                <a:spcPts val="0"/>
              </a:spcAft>
              <a:buClr>
                <a:schemeClr val="dk1"/>
              </a:buClr>
              <a:buSzPts val="2551"/>
              <a:buFont typeface="Arial"/>
              <a:buChar char="•"/>
              <a:defRPr sz="2551" b="0" i="0" u="none" strike="noStrike" cap="none">
                <a:solidFill>
                  <a:schemeClr val="dk1"/>
                </a:solidFill>
                <a:latin typeface="Calibri"/>
                <a:ea typeface="Calibri"/>
                <a:cs typeface="Calibri"/>
                <a:sym typeface="Calibri"/>
              </a:defRPr>
            </a:lvl2pPr>
            <a:lvl3pPr marL="1371600" marR="0" lvl="2" indent="-363600" algn="l" rtl="0">
              <a:lnSpc>
                <a:spcPct val="90000"/>
              </a:lnSpc>
              <a:spcBef>
                <a:spcPts val="532"/>
              </a:spcBef>
              <a:spcAft>
                <a:spcPts val="0"/>
              </a:spcAft>
              <a:buClr>
                <a:schemeClr val="dk1"/>
              </a:buClr>
              <a:buSzPts val="2126"/>
              <a:buFont typeface="Arial"/>
              <a:buChar char="•"/>
              <a:defRPr sz="2126" b="0" i="0" u="none" strike="noStrike" cap="none">
                <a:solidFill>
                  <a:schemeClr val="dk1"/>
                </a:solidFill>
                <a:latin typeface="Calibri"/>
                <a:ea typeface="Calibri"/>
                <a:cs typeface="Calibri"/>
                <a:sym typeface="Calibri"/>
              </a:defRPr>
            </a:lvl3pPr>
            <a:lvl4pPr marL="1828800" marR="0" lvl="3" indent="-350075" algn="l" rtl="0">
              <a:lnSpc>
                <a:spcPct val="90000"/>
              </a:lnSpc>
              <a:spcBef>
                <a:spcPts val="532"/>
              </a:spcBef>
              <a:spcAft>
                <a:spcPts val="0"/>
              </a:spcAft>
              <a:buClr>
                <a:schemeClr val="dk1"/>
              </a:buClr>
              <a:buSzPts val="1913"/>
              <a:buFont typeface="Arial"/>
              <a:buChar char="•"/>
              <a:defRPr sz="1912" b="0" i="0" u="none" strike="noStrike" cap="none">
                <a:solidFill>
                  <a:schemeClr val="dk1"/>
                </a:solidFill>
                <a:latin typeface="Calibri"/>
                <a:ea typeface="Calibri"/>
                <a:cs typeface="Calibri"/>
                <a:sym typeface="Calibri"/>
              </a:defRPr>
            </a:lvl4pPr>
            <a:lvl5pPr marL="2286000" marR="0" lvl="4" indent="-350075" algn="l" rtl="0">
              <a:lnSpc>
                <a:spcPct val="90000"/>
              </a:lnSpc>
              <a:spcBef>
                <a:spcPts val="532"/>
              </a:spcBef>
              <a:spcAft>
                <a:spcPts val="0"/>
              </a:spcAft>
              <a:buClr>
                <a:schemeClr val="dk1"/>
              </a:buClr>
              <a:buSzPts val="1913"/>
              <a:buFont typeface="Arial"/>
              <a:buChar char="•"/>
              <a:defRPr sz="1912" b="0" i="0" u="none" strike="noStrike" cap="none">
                <a:solidFill>
                  <a:schemeClr val="dk1"/>
                </a:solidFill>
                <a:latin typeface="Calibri"/>
                <a:ea typeface="Calibri"/>
                <a:cs typeface="Calibri"/>
                <a:sym typeface="Calibri"/>
              </a:defRPr>
            </a:lvl5pPr>
            <a:lvl6pPr marL="2743200" marR="0" lvl="5" indent="-350075" algn="l" rtl="0">
              <a:lnSpc>
                <a:spcPct val="90000"/>
              </a:lnSpc>
              <a:spcBef>
                <a:spcPts val="532"/>
              </a:spcBef>
              <a:spcAft>
                <a:spcPts val="0"/>
              </a:spcAft>
              <a:buClr>
                <a:schemeClr val="dk1"/>
              </a:buClr>
              <a:buSzPts val="1913"/>
              <a:buFont typeface="Arial"/>
              <a:buChar char="•"/>
              <a:defRPr sz="1912" b="0" i="0" u="none" strike="noStrike" cap="none">
                <a:solidFill>
                  <a:schemeClr val="dk1"/>
                </a:solidFill>
                <a:latin typeface="Calibri"/>
                <a:ea typeface="Calibri"/>
                <a:cs typeface="Calibri"/>
                <a:sym typeface="Calibri"/>
              </a:defRPr>
            </a:lvl6pPr>
            <a:lvl7pPr marL="3200400" marR="0" lvl="6" indent="-350075" algn="l" rtl="0">
              <a:lnSpc>
                <a:spcPct val="90000"/>
              </a:lnSpc>
              <a:spcBef>
                <a:spcPts val="532"/>
              </a:spcBef>
              <a:spcAft>
                <a:spcPts val="0"/>
              </a:spcAft>
              <a:buClr>
                <a:schemeClr val="dk1"/>
              </a:buClr>
              <a:buSzPts val="1913"/>
              <a:buFont typeface="Arial"/>
              <a:buChar char="•"/>
              <a:defRPr sz="1912" b="0" i="0" u="none" strike="noStrike" cap="none">
                <a:solidFill>
                  <a:schemeClr val="dk1"/>
                </a:solidFill>
                <a:latin typeface="Calibri"/>
                <a:ea typeface="Calibri"/>
                <a:cs typeface="Calibri"/>
                <a:sym typeface="Calibri"/>
              </a:defRPr>
            </a:lvl7pPr>
            <a:lvl8pPr marL="3657600" marR="0" lvl="7" indent="-350075" algn="l" rtl="0">
              <a:lnSpc>
                <a:spcPct val="90000"/>
              </a:lnSpc>
              <a:spcBef>
                <a:spcPts val="532"/>
              </a:spcBef>
              <a:spcAft>
                <a:spcPts val="0"/>
              </a:spcAft>
              <a:buClr>
                <a:schemeClr val="dk1"/>
              </a:buClr>
              <a:buSzPts val="1913"/>
              <a:buFont typeface="Arial"/>
              <a:buChar char="•"/>
              <a:defRPr sz="1912" b="0" i="0" u="none" strike="noStrike" cap="none">
                <a:solidFill>
                  <a:schemeClr val="dk1"/>
                </a:solidFill>
                <a:latin typeface="Calibri"/>
                <a:ea typeface="Calibri"/>
                <a:cs typeface="Calibri"/>
                <a:sym typeface="Calibri"/>
              </a:defRPr>
            </a:lvl8pPr>
            <a:lvl9pPr marL="4114800" marR="0" lvl="8" indent="-350075" algn="l" rtl="0">
              <a:lnSpc>
                <a:spcPct val="90000"/>
              </a:lnSpc>
              <a:spcBef>
                <a:spcPts val="532"/>
              </a:spcBef>
              <a:spcAft>
                <a:spcPts val="0"/>
              </a:spcAft>
              <a:buClr>
                <a:schemeClr val="dk1"/>
              </a:buClr>
              <a:buSzPts val="1913"/>
              <a:buFont typeface="Arial"/>
              <a:buChar char="•"/>
              <a:defRPr sz="1912"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dt" idx="10"/>
          </p:nvPr>
        </p:nvSpPr>
        <p:spPr>
          <a:xfrm>
            <a:off x="668268" y="16349948"/>
            <a:ext cx="2187059" cy="93918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76"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ftr" idx="11"/>
          </p:nvPr>
        </p:nvSpPr>
        <p:spPr>
          <a:xfrm>
            <a:off x="3219837" y="16349948"/>
            <a:ext cx="3280589" cy="93918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76"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6864936" y="16349948"/>
            <a:ext cx="2187059" cy="93918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76" b="0" i="0" u="none" strike="noStrike" cap="none">
                <a:solidFill>
                  <a:srgbClr val="888888"/>
                </a:solidFill>
                <a:latin typeface="Calibri"/>
                <a:ea typeface="Calibri"/>
                <a:cs typeface="Calibri"/>
                <a:sym typeface="Calibri"/>
              </a:defRPr>
            </a:lvl1pPr>
            <a:lvl2pPr marL="0" marR="0" lvl="1" indent="0" algn="r" rtl="0">
              <a:spcBef>
                <a:spcPts val="0"/>
              </a:spcBef>
              <a:buNone/>
              <a:defRPr sz="1276" b="0" i="0" u="none" strike="noStrike" cap="none">
                <a:solidFill>
                  <a:srgbClr val="888888"/>
                </a:solidFill>
                <a:latin typeface="Calibri"/>
                <a:ea typeface="Calibri"/>
                <a:cs typeface="Calibri"/>
                <a:sym typeface="Calibri"/>
              </a:defRPr>
            </a:lvl2pPr>
            <a:lvl3pPr marL="0" marR="0" lvl="2" indent="0" algn="r" rtl="0">
              <a:spcBef>
                <a:spcPts val="0"/>
              </a:spcBef>
              <a:buNone/>
              <a:defRPr sz="1276" b="0" i="0" u="none" strike="noStrike" cap="none">
                <a:solidFill>
                  <a:srgbClr val="888888"/>
                </a:solidFill>
                <a:latin typeface="Calibri"/>
                <a:ea typeface="Calibri"/>
                <a:cs typeface="Calibri"/>
                <a:sym typeface="Calibri"/>
              </a:defRPr>
            </a:lvl3pPr>
            <a:lvl4pPr marL="0" marR="0" lvl="3" indent="0" algn="r" rtl="0">
              <a:spcBef>
                <a:spcPts val="0"/>
              </a:spcBef>
              <a:buNone/>
              <a:defRPr sz="1276" b="0" i="0" u="none" strike="noStrike" cap="none">
                <a:solidFill>
                  <a:srgbClr val="888888"/>
                </a:solidFill>
                <a:latin typeface="Calibri"/>
                <a:ea typeface="Calibri"/>
                <a:cs typeface="Calibri"/>
                <a:sym typeface="Calibri"/>
              </a:defRPr>
            </a:lvl4pPr>
            <a:lvl5pPr marL="0" marR="0" lvl="4" indent="0" algn="r" rtl="0">
              <a:spcBef>
                <a:spcPts val="0"/>
              </a:spcBef>
              <a:buNone/>
              <a:defRPr sz="1276" b="0" i="0" u="none" strike="noStrike" cap="none">
                <a:solidFill>
                  <a:srgbClr val="888888"/>
                </a:solidFill>
                <a:latin typeface="Calibri"/>
                <a:ea typeface="Calibri"/>
                <a:cs typeface="Calibri"/>
                <a:sym typeface="Calibri"/>
              </a:defRPr>
            </a:lvl5pPr>
            <a:lvl6pPr marL="0" marR="0" lvl="5" indent="0" algn="r" rtl="0">
              <a:spcBef>
                <a:spcPts val="0"/>
              </a:spcBef>
              <a:buNone/>
              <a:defRPr sz="1276" b="0" i="0" u="none" strike="noStrike" cap="none">
                <a:solidFill>
                  <a:srgbClr val="888888"/>
                </a:solidFill>
                <a:latin typeface="Calibri"/>
                <a:ea typeface="Calibri"/>
                <a:cs typeface="Calibri"/>
                <a:sym typeface="Calibri"/>
              </a:defRPr>
            </a:lvl6pPr>
            <a:lvl7pPr marL="0" marR="0" lvl="6" indent="0" algn="r" rtl="0">
              <a:spcBef>
                <a:spcPts val="0"/>
              </a:spcBef>
              <a:buNone/>
              <a:defRPr sz="1276" b="0" i="0" u="none" strike="noStrike" cap="none">
                <a:solidFill>
                  <a:srgbClr val="888888"/>
                </a:solidFill>
                <a:latin typeface="Calibri"/>
                <a:ea typeface="Calibri"/>
                <a:cs typeface="Calibri"/>
                <a:sym typeface="Calibri"/>
              </a:defRPr>
            </a:lvl7pPr>
            <a:lvl8pPr marL="0" marR="0" lvl="7" indent="0" algn="r" rtl="0">
              <a:spcBef>
                <a:spcPts val="0"/>
              </a:spcBef>
              <a:buNone/>
              <a:defRPr sz="1276" b="0" i="0" u="none" strike="noStrike" cap="none">
                <a:solidFill>
                  <a:srgbClr val="888888"/>
                </a:solidFill>
                <a:latin typeface="Calibri"/>
                <a:ea typeface="Calibri"/>
                <a:cs typeface="Calibri"/>
                <a:sym typeface="Calibri"/>
              </a:defRPr>
            </a:lvl8pPr>
            <a:lvl9pPr marL="0" marR="0" lvl="8" indent="0" algn="r" rtl="0">
              <a:spcBef>
                <a:spcPts val="0"/>
              </a:spcBef>
              <a:buNone/>
              <a:defRPr sz="127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sv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svg"/><Relationship Id="rId20" Type="http://schemas.openxmlformats.org/officeDocument/2006/relationships/image" Target="../media/image18.sv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jp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30" name="Rectangle 29">
            <a:extLst>
              <a:ext uri="{FF2B5EF4-FFF2-40B4-BE49-F238E27FC236}">
                <a16:creationId xmlns:a16="http://schemas.microsoft.com/office/drawing/2014/main" id="{DFFF5E72-12E8-40BF-94A3-621BAA30CAF1}"/>
              </a:ext>
            </a:extLst>
          </p:cNvPr>
          <p:cNvSpPr/>
          <p:nvPr/>
        </p:nvSpPr>
        <p:spPr>
          <a:xfrm>
            <a:off x="3930904" y="2757684"/>
            <a:ext cx="1557055" cy="73787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89" name="Google Shape;89;p1"/>
          <p:cNvPicPr preferRelativeResize="0"/>
          <p:nvPr/>
        </p:nvPicPr>
        <p:blipFill rotWithShape="1">
          <a:blip r:embed="rId3">
            <a:clrChange>
              <a:clrFrom>
                <a:srgbClr val="94D0FE"/>
              </a:clrFrom>
              <a:clrTo>
                <a:srgbClr val="94D0FE">
                  <a:alpha val="0"/>
                </a:srgbClr>
              </a:clrTo>
            </a:clrChange>
            <a:alphaModFix/>
          </a:blip>
          <a:srcRect/>
          <a:stretch/>
        </p:blipFill>
        <p:spPr>
          <a:xfrm>
            <a:off x="845175" y="-341719"/>
            <a:ext cx="8174503" cy="17628373"/>
          </a:xfrm>
          <a:prstGeom prst="rect">
            <a:avLst/>
          </a:prstGeom>
          <a:noFill/>
          <a:ln>
            <a:noFill/>
          </a:ln>
        </p:spPr>
      </p:pic>
      <p:cxnSp>
        <p:nvCxnSpPr>
          <p:cNvPr id="90" name="Google Shape;90;p1"/>
          <p:cNvCxnSpPr>
            <a:cxnSpLocks/>
          </p:cNvCxnSpPr>
          <p:nvPr/>
        </p:nvCxnSpPr>
        <p:spPr>
          <a:xfrm flipH="1">
            <a:off x="6243819" y="16093461"/>
            <a:ext cx="185027" cy="413317"/>
          </a:xfrm>
          <a:prstGeom prst="straightConnector1">
            <a:avLst/>
          </a:prstGeom>
          <a:ln>
            <a:headEnd type="none" w="sm" len="sm"/>
            <a:tailEnd type="oval" w="med" len="med"/>
          </a:ln>
        </p:spPr>
        <p:style>
          <a:lnRef idx="1">
            <a:schemeClr val="accent6"/>
          </a:lnRef>
          <a:fillRef idx="0">
            <a:schemeClr val="accent6"/>
          </a:fillRef>
          <a:effectRef idx="0">
            <a:schemeClr val="accent6"/>
          </a:effectRef>
          <a:fontRef idx="minor">
            <a:schemeClr val="tx1"/>
          </a:fontRef>
        </p:style>
      </p:cxnSp>
      <p:sp>
        <p:nvSpPr>
          <p:cNvPr id="91" name="Google Shape;91;p1"/>
          <p:cNvSpPr txBox="1"/>
          <p:nvPr/>
        </p:nvSpPr>
        <p:spPr>
          <a:xfrm>
            <a:off x="6152619" y="15720314"/>
            <a:ext cx="917838" cy="35390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50" dirty="0">
                <a:solidFill>
                  <a:schemeClr val="dk1"/>
                </a:solidFill>
                <a:latin typeface="Calibri"/>
                <a:ea typeface="Calibri"/>
                <a:cs typeface="Calibri"/>
                <a:sym typeface="Calibri"/>
              </a:rPr>
              <a:t>Learn about book musicals</a:t>
            </a:r>
            <a:endParaRPr sz="850" b="0" i="0" u="none" strike="noStrike" cap="none" dirty="0">
              <a:solidFill>
                <a:schemeClr val="dk1"/>
              </a:solidFill>
              <a:latin typeface="Calibri"/>
              <a:ea typeface="Calibri"/>
              <a:cs typeface="Calibri"/>
              <a:sym typeface="Calibri"/>
            </a:endParaRPr>
          </a:p>
        </p:txBody>
      </p:sp>
      <p:sp>
        <p:nvSpPr>
          <p:cNvPr id="92" name="Google Shape;92;p1"/>
          <p:cNvSpPr txBox="1"/>
          <p:nvPr/>
        </p:nvSpPr>
        <p:spPr>
          <a:xfrm>
            <a:off x="6982398" y="15674275"/>
            <a:ext cx="1035050" cy="6155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50" b="0" i="0" u="none" strike="noStrike" cap="none" dirty="0">
                <a:solidFill>
                  <a:schemeClr val="dk1"/>
                </a:solidFill>
                <a:latin typeface="Calibri"/>
                <a:ea typeface="Calibri"/>
                <a:cs typeface="Calibri"/>
                <a:sym typeface="Calibri"/>
              </a:rPr>
              <a:t>Explore the use of </a:t>
            </a:r>
            <a:r>
              <a:rPr lang="en-GB" sz="850" dirty="0">
                <a:solidFill>
                  <a:schemeClr val="dk1"/>
                </a:solidFill>
                <a:latin typeface="Calibri"/>
                <a:ea typeface="Calibri"/>
                <a:cs typeface="Calibri"/>
                <a:sym typeface="Calibri"/>
              </a:rPr>
              <a:t>characterisation in performance</a:t>
            </a:r>
            <a:endParaRPr sz="850" dirty="0"/>
          </a:p>
          <a:p>
            <a:pPr marL="0" marR="0" lvl="0" indent="0" algn="l" rtl="0">
              <a:spcBef>
                <a:spcPts val="0"/>
              </a:spcBef>
              <a:spcAft>
                <a:spcPts val="0"/>
              </a:spcAft>
              <a:buNone/>
            </a:pPr>
            <a:endParaRPr sz="850" dirty="0">
              <a:solidFill>
                <a:schemeClr val="dk1"/>
              </a:solidFill>
              <a:latin typeface="Calibri"/>
              <a:ea typeface="Calibri"/>
              <a:cs typeface="Calibri"/>
              <a:sym typeface="Calibri"/>
            </a:endParaRPr>
          </a:p>
        </p:txBody>
      </p:sp>
      <p:cxnSp>
        <p:nvCxnSpPr>
          <p:cNvPr id="93" name="Google Shape;93;p1"/>
          <p:cNvCxnSpPr>
            <a:cxnSpLocks/>
          </p:cNvCxnSpPr>
          <p:nvPr/>
        </p:nvCxnSpPr>
        <p:spPr>
          <a:xfrm flipH="1">
            <a:off x="6399948" y="16298567"/>
            <a:ext cx="397957" cy="332768"/>
          </a:xfrm>
          <a:prstGeom prst="straightConnector1">
            <a:avLst/>
          </a:prstGeom>
          <a:ln>
            <a:headEnd type="none" w="sm" len="sm"/>
            <a:tailEnd type="oval" w="med" len="med"/>
          </a:ln>
        </p:spPr>
        <p:style>
          <a:lnRef idx="1">
            <a:schemeClr val="accent6"/>
          </a:lnRef>
          <a:fillRef idx="0">
            <a:schemeClr val="accent6"/>
          </a:fillRef>
          <a:effectRef idx="0">
            <a:schemeClr val="accent6"/>
          </a:effectRef>
          <a:fontRef idx="minor">
            <a:schemeClr val="tx1"/>
          </a:fontRef>
        </p:style>
      </p:cxnSp>
      <p:cxnSp>
        <p:nvCxnSpPr>
          <p:cNvPr id="94" name="Google Shape;94;p1"/>
          <p:cNvCxnSpPr>
            <a:cxnSpLocks/>
          </p:cNvCxnSpPr>
          <p:nvPr/>
        </p:nvCxnSpPr>
        <p:spPr>
          <a:xfrm>
            <a:off x="5605909" y="16228339"/>
            <a:ext cx="334792" cy="257124"/>
          </a:xfrm>
          <a:prstGeom prst="straightConnector1">
            <a:avLst/>
          </a:prstGeom>
          <a:ln>
            <a:headEnd type="none" w="sm" len="sm"/>
            <a:tailEnd type="oval" w="med" len="med"/>
          </a:ln>
        </p:spPr>
        <p:style>
          <a:lnRef idx="1">
            <a:schemeClr val="accent6"/>
          </a:lnRef>
          <a:fillRef idx="0">
            <a:schemeClr val="accent6"/>
          </a:fillRef>
          <a:effectRef idx="0">
            <a:schemeClr val="accent6"/>
          </a:effectRef>
          <a:fontRef idx="minor">
            <a:schemeClr val="tx1"/>
          </a:fontRef>
        </p:style>
      </p:cxnSp>
      <p:cxnSp>
        <p:nvCxnSpPr>
          <p:cNvPr id="96" name="Google Shape;96;p1"/>
          <p:cNvCxnSpPr>
            <a:cxnSpLocks/>
          </p:cNvCxnSpPr>
          <p:nvPr/>
        </p:nvCxnSpPr>
        <p:spPr>
          <a:xfrm>
            <a:off x="4860131" y="16228339"/>
            <a:ext cx="526948" cy="277087"/>
          </a:xfrm>
          <a:prstGeom prst="straightConnector1">
            <a:avLst/>
          </a:prstGeom>
          <a:ln>
            <a:headEnd type="none" w="sm" len="sm"/>
            <a:tailEnd type="oval" w="med" len="med"/>
          </a:ln>
        </p:spPr>
        <p:style>
          <a:lnRef idx="1">
            <a:schemeClr val="accent6"/>
          </a:lnRef>
          <a:fillRef idx="0">
            <a:schemeClr val="accent6"/>
          </a:fillRef>
          <a:effectRef idx="0">
            <a:schemeClr val="accent6"/>
          </a:effectRef>
          <a:fontRef idx="minor">
            <a:schemeClr val="tx1"/>
          </a:fontRef>
        </p:style>
      </p:cxnSp>
      <p:cxnSp>
        <p:nvCxnSpPr>
          <p:cNvPr id="100" name="Google Shape;100;p1"/>
          <p:cNvCxnSpPr>
            <a:cxnSpLocks/>
          </p:cNvCxnSpPr>
          <p:nvPr/>
        </p:nvCxnSpPr>
        <p:spPr>
          <a:xfrm flipH="1" flipV="1">
            <a:off x="3845596" y="16845292"/>
            <a:ext cx="9518" cy="304565"/>
          </a:xfrm>
          <a:prstGeom prst="straightConnector1">
            <a:avLst/>
          </a:prstGeom>
          <a:ln>
            <a:headEnd type="none" w="sm" len="sm"/>
            <a:tailEnd type="oval" w="med" len="med"/>
          </a:ln>
        </p:spPr>
        <p:style>
          <a:lnRef idx="1">
            <a:schemeClr val="accent6"/>
          </a:lnRef>
          <a:fillRef idx="0">
            <a:schemeClr val="accent6"/>
          </a:fillRef>
          <a:effectRef idx="0">
            <a:schemeClr val="accent6"/>
          </a:effectRef>
          <a:fontRef idx="minor">
            <a:schemeClr val="tx1"/>
          </a:fontRef>
        </p:style>
      </p:cxnSp>
      <p:sp>
        <p:nvSpPr>
          <p:cNvPr id="101" name="Google Shape;101;p1"/>
          <p:cNvSpPr txBox="1"/>
          <p:nvPr/>
        </p:nvSpPr>
        <p:spPr>
          <a:xfrm>
            <a:off x="449952" y="17073341"/>
            <a:ext cx="1000500" cy="4847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50" dirty="0">
                <a:solidFill>
                  <a:schemeClr val="dk1"/>
                </a:solidFill>
                <a:latin typeface="Calibri"/>
                <a:ea typeface="Calibri"/>
                <a:cs typeface="Calibri"/>
                <a:sym typeface="Calibri"/>
              </a:rPr>
              <a:t>Create documentary style drama</a:t>
            </a:r>
            <a:endParaRPr sz="850" dirty="0"/>
          </a:p>
        </p:txBody>
      </p:sp>
      <p:cxnSp>
        <p:nvCxnSpPr>
          <p:cNvPr id="102" name="Google Shape;102;p1"/>
          <p:cNvCxnSpPr>
            <a:cxnSpLocks/>
          </p:cNvCxnSpPr>
          <p:nvPr/>
        </p:nvCxnSpPr>
        <p:spPr>
          <a:xfrm flipV="1">
            <a:off x="1472138" y="16866782"/>
            <a:ext cx="596480" cy="204880"/>
          </a:xfrm>
          <a:prstGeom prst="straightConnector1">
            <a:avLst/>
          </a:prstGeom>
          <a:ln>
            <a:headEnd type="none" w="sm" len="sm"/>
            <a:tailEnd type="oval" w="med" len="med"/>
          </a:ln>
        </p:spPr>
        <p:style>
          <a:lnRef idx="1">
            <a:schemeClr val="accent6"/>
          </a:lnRef>
          <a:fillRef idx="0">
            <a:schemeClr val="accent6"/>
          </a:fillRef>
          <a:effectRef idx="0">
            <a:schemeClr val="accent6"/>
          </a:effectRef>
          <a:fontRef idx="minor">
            <a:schemeClr val="tx1"/>
          </a:fontRef>
        </p:style>
      </p:cxnSp>
      <p:sp>
        <p:nvSpPr>
          <p:cNvPr id="103" name="Google Shape;103;p1"/>
          <p:cNvSpPr txBox="1"/>
          <p:nvPr/>
        </p:nvSpPr>
        <p:spPr>
          <a:xfrm>
            <a:off x="3123459" y="15742983"/>
            <a:ext cx="1034100" cy="7463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50" dirty="0">
                <a:solidFill>
                  <a:schemeClr val="dk1"/>
                </a:solidFill>
                <a:latin typeface="Calibri"/>
                <a:ea typeface="Calibri"/>
                <a:cs typeface="Calibri"/>
                <a:sym typeface="Calibri"/>
              </a:rPr>
              <a:t>Learn to recreate movement sequences shown by the teacher</a:t>
            </a:r>
            <a:endParaRPr sz="850" dirty="0"/>
          </a:p>
          <a:p>
            <a:pPr marL="0" marR="0" lvl="0" indent="0" algn="l" rtl="0">
              <a:spcBef>
                <a:spcPts val="0"/>
              </a:spcBef>
              <a:spcAft>
                <a:spcPts val="0"/>
              </a:spcAft>
              <a:buNone/>
            </a:pPr>
            <a:endParaRPr sz="850" dirty="0">
              <a:solidFill>
                <a:schemeClr val="dk1"/>
              </a:solidFill>
              <a:latin typeface="Calibri"/>
              <a:ea typeface="Calibri"/>
              <a:cs typeface="Calibri"/>
              <a:sym typeface="Calibri"/>
            </a:endParaRPr>
          </a:p>
        </p:txBody>
      </p:sp>
      <p:sp>
        <p:nvSpPr>
          <p:cNvPr id="105" name="Google Shape;105;p1"/>
          <p:cNvSpPr txBox="1"/>
          <p:nvPr/>
        </p:nvSpPr>
        <p:spPr>
          <a:xfrm>
            <a:off x="2461766" y="17110874"/>
            <a:ext cx="1087305" cy="4847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50" dirty="0">
                <a:solidFill>
                  <a:schemeClr val="dk1"/>
                </a:solidFill>
                <a:latin typeface="Calibri"/>
                <a:ea typeface="Calibri"/>
                <a:cs typeface="Calibri"/>
                <a:sym typeface="Calibri"/>
              </a:rPr>
              <a:t>Experiment with canon and develop rhythm skills</a:t>
            </a:r>
            <a:endParaRPr sz="850" dirty="0"/>
          </a:p>
        </p:txBody>
      </p:sp>
      <p:cxnSp>
        <p:nvCxnSpPr>
          <p:cNvPr id="106" name="Google Shape;106;p1"/>
          <p:cNvCxnSpPr>
            <a:cxnSpLocks/>
          </p:cNvCxnSpPr>
          <p:nvPr/>
        </p:nvCxnSpPr>
        <p:spPr>
          <a:xfrm flipV="1">
            <a:off x="1048420" y="16169390"/>
            <a:ext cx="248516" cy="256301"/>
          </a:xfrm>
          <a:prstGeom prst="straightConnector1">
            <a:avLst/>
          </a:prstGeom>
          <a:ln>
            <a:headEnd type="none" w="sm" len="sm"/>
            <a:tailEnd type="oval" w="med" len="med"/>
          </a:ln>
        </p:spPr>
        <p:style>
          <a:lnRef idx="1">
            <a:schemeClr val="accent6"/>
          </a:lnRef>
          <a:fillRef idx="0">
            <a:schemeClr val="accent6"/>
          </a:fillRef>
          <a:effectRef idx="0">
            <a:schemeClr val="accent6"/>
          </a:effectRef>
          <a:fontRef idx="minor">
            <a:schemeClr val="tx1"/>
          </a:fontRef>
        </p:style>
      </p:cxnSp>
      <p:cxnSp>
        <p:nvCxnSpPr>
          <p:cNvPr id="108" name="Google Shape;108;p1"/>
          <p:cNvCxnSpPr>
            <a:cxnSpLocks/>
          </p:cNvCxnSpPr>
          <p:nvPr/>
        </p:nvCxnSpPr>
        <p:spPr>
          <a:xfrm flipV="1">
            <a:off x="851758" y="15710605"/>
            <a:ext cx="380506" cy="64102"/>
          </a:xfrm>
          <a:prstGeom prst="straightConnector1">
            <a:avLst/>
          </a:prstGeom>
          <a:ln>
            <a:headEnd type="none" w="sm" len="sm"/>
            <a:tailEnd type="oval" w="med" len="med"/>
          </a:ln>
        </p:spPr>
        <p:style>
          <a:lnRef idx="1">
            <a:schemeClr val="accent6"/>
          </a:lnRef>
          <a:fillRef idx="0">
            <a:schemeClr val="accent6"/>
          </a:fillRef>
          <a:effectRef idx="0">
            <a:schemeClr val="accent6"/>
          </a:effectRef>
          <a:fontRef idx="minor">
            <a:schemeClr val="tx1"/>
          </a:fontRef>
        </p:style>
      </p:cxnSp>
      <p:sp>
        <p:nvSpPr>
          <p:cNvPr id="109" name="Google Shape;109;p1"/>
          <p:cNvSpPr txBox="1"/>
          <p:nvPr/>
        </p:nvSpPr>
        <p:spPr>
          <a:xfrm>
            <a:off x="96317" y="15757380"/>
            <a:ext cx="851400" cy="6155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50" dirty="0">
                <a:solidFill>
                  <a:schemeClr val="dk1"/>
                </a:solidFill>
                <a:latin typeface="Calibri"/>
                <a:ea typeface="Calibri"/>
                <a:cs typeface="Calibri"/>
                <a:sym typeface="Calibri"/>
              </a:rPr>
              <a:t>Explore the use of comedy in performance</a:t>
            </a:r>
            <a:endParaRPr sz="850" dirty="0"/>
          </a:p>
        </p:txBody>
      </p:sp>
      <p:cxnSp>
        <p:nvCxnSpPr>
          <p:cNvPr id="110" name="Google Shape;110;p1"/>
          <p:cNvCxnSpPr/>
          <p:nvPr/>
        </p:nvCxnSpPr>
        <p:spPr>
          <a:xfrm flipH="1">
            <a:off x="1743075" y="15697200"/>
            <a:ext cx="228600" cy="190500"/>
          </a:xfrm>
          <a:prstGeom prst="straightConnector1">
            <a:avLst/>
          </a:prstGeom>
          <a:ln>
            <a:headEnd type="none" w="sm" len="sm"/>
            <a:tailEnd type="oval" w="med" len="med"/>
          </a:ln>
        </p:spPr>
        <p:style>
          <a:lnRef idx="1">
            <a:schemeClr val="accent6"/>
          </a:lnRef>
          <a:fillRef idx="0">
            <a:schemeClr val="accent6"/>
          </a:fillRef>
          <a:effectRef idx="0">
            <a:schemeClr val="accent6"/>
          </a:effectRef>
          <a:fontRef idx="minor">
            <a:schemeClr val="tx1"/>
          </a:fontRef>
        </p:style>
      </p:cxnSp>
      <p:cxnSp>
        <p:nvCxnSpPr>
          <p:cNvPr id="112" name="Google Shape;112;p1"/>
          <p:cNvCxnSpPr>
            <a:cxnSpLocks/>
          </p:cNvCxnSpPr>
          <p:nvPr/>
        </p:nvCxnSpPr>
        <p:spPr>
          <a:xfrm flipV="1">
            <a:off x="736435" y="15316388"/>
            <a:ext cx="561014" cy="80513"/>
          </a:xfrm>
          <a:prstGeom prst="straightConnector1">
            <a:avLst/>
          </a:prstGeom>
          <a:ln>
            <a:headEnd type="none" w="sm" len="sm"/>
            <a:tailEnd type="oval" w="med" len="med"/>
          </a:ln>
        </p:spPr>
        <p:style>
          <a:lnRef idx="1">
            <a:schemeClr val="accent6"/>
          </a:lnRef>
          <a:fillRef idx="0">
            <a:schemeClr val="accent6"/>
          </a:fillRef>
          <a:effectRef idx="0">
            <a:schemeClr val="accent6"/>
          </a:effectRef>
          <a:fontRef idx="minor">
            <a:schemeClr val="tx1"/>
          </a:fontRef>
        </p:style>
      </p:cxnSp>
      <p:sp>
        <p:nvSpPr>
          <p:cNvPr id="114" name="Google Shape;114;p1"/>
          <p:cNvSpPr txBox="1"/>
          <p:nvPr/>
        </p:nvSpPr>
        <p:spPr>
          <a:xfrm>
            <a:off x="-42978" y="13542050"/>
            <a:ext cx="1205217" cy="4847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50" dirty="0">
                <a:solidFill>
                  <a:schemeClr val="dk1"/>
                </a:solidFill>
                <a:latin typeface="Calibri"/>
                <a:ea typeface="Calibri"/>
                <a:cs typeface="Calibri"/>
                <a:sym typeface="Calibri"/>
              </a:rPr>
              <a:t>Perform script work with confidence, flow and accuracy.</a:t>
            </a:r>
            <a:endParaRPr sz="850" dirty="0"/>
          </a:p>
        </p:txBody>
      </p:sp>
      <p:cxnSp>
        <p:nvCxnSpPr>
          <p:cNvPr id="117" name="Google Shape;117;p1"/>
          <p:cNvCxnSpPr>
            <a:cxnSpLocks/>
          </p:cNvCxnSpPr>
          <p:nvPr/>
        </p:nvCxnSpPr>
        <p:spPr>
          <a:xfrm>
            <a:off x="6730148" y="14103128"/>
            <a:ext cx="168349" cy="211979"/>
          </a:xfrm>
          <a:prstGeom prst="straightConnector1">
            <a:avLst/>
          </a:prstGeom>
          <a:ln>
            <a:headEnd type="none" w="sm" len="sm"/>
            <a:tailEnd type="oval" w="med" len="med"/>
          </a:ln>
        </p:spPr>
        <p:style>
          <a:lnRef idx="1">
            <a:schemeClr val="accent1"/>
          </a:lnRef>
          <a:fillRef idx="0">
            <a:schemeClr val="accent1"/>
          </a:fillRef>
          <a:effectRef idx="0">
            <a:schemeClr val="accent1"/>
          </a:effectRef>
          <a:fontRef idx="minor">
            <a:schemeClr val="tx1"/>
          </a:fontRef>
        </p:style>
      </p:cxnSp>
      <p:cxnSp>
        <p:nvCxnSpPr>
          <p:cNvPr id="119" name="Google Shape;119;p1"/>
          <p:cNvCxnSpPr>
            <a:cxnSpLocks/>
          </p:cNvCxnSpPr>
          <p:nvPr/>
        </p:nvCxnSpPr>
        <p:spPr>
          <a:xfrm>
            <a:off x="3437196" y="14037440"/>
            <a:ext cx="383397" cy="244722"/>
          </a:xfrm>
          <a:prstGeom prst="straightConnector1">
            <a:avLst/>
          </a:prstGeom>
          <a:ln>
            <a:headEnd type="none" w="sm" len="sm"/>
            <a:tailEnd type="oval" w="med" len="med"/>
          </a:ln>
        </p:spPr>
        <p:style>
          <a:lnRef idx="1">
            <a:schemeClr val="accent6"/>
          </a:lnRef>
          <a:fillRef idx="0">
            <a:schemeClr val="accent6"/>
          </a:fillRef>
          <a:effectRef idx="0">
            <a:schemeClr val="accent6"/>
          </a:effectRef>
          <a:fontRef idx="minor">
            <a:schemeClr val="tx1"/>
          </a:fontRef>
        </p:style>
      </p:cxnSp>
      <p:sp>
        <p:nvSpPr>
          <p:cNvPr id="122" name="Google Shape;122;p1"/>
          <p:cNvSpPr txBox="1"/>
          <p:nvPr/>
        </p:nvSpPr>
        <p:spPr>
          <a:xfrm>
            <a:off x="2808042" y="15046437"/>
            <a:ext cx="1461707" cy="4847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50" dirty="0">
                <a:solidFill>
                  <a:schemeClr val="dk1"/>
                </a:solidFill>
                <a:latin typeface="Calibri"/>
                <a:ea typeface="Calibri"/>
                <a:cs typeface="Calibri"/>
                <a:sym typeface="Calibri"/>
              </a:rPr>
              <a:t>Develop group work skills and gain confidence in performing to an audience.</a:t>
            </a:r>
            <a:endParaRPr sz="850" dirty="0"/>
          </a:p>
        </p:txBody>
      </p:sp>
      <p:cxnSp>
        <p:nvCxnSpPr>
          <p:cNvPr id="123" name="Google Shape;123;p1"/>
          <p:cNvCxnSpPr/>
          <p:nvPr/>
        </p:nvCxnSpPr>
        <p:spPr>
          <a:xfrm flipH="1">
            <a:off x="15200234" y="24640656"/>
            <a:ext cx="163994" cy="68739"/>
          </a:xfrm>
          <a:prstGeom prst="straightConnector1">
            <a:avLst/>
          </a:prstGeom>
          <a:noFill/>
          <a:ln w="19050" cap="flat" cmpd="sng">
            <a:solidFill>
              <a:srgbClr val="00B0F0"/>
            </a:solidFill>
            <a:prstDash val="solid"/>
            <a:miter lim="800000"/>
            <a:headEnd type="none" w="sm" len="sm"/>
            <a:tailEnd type="oval" w="med" len="med"/>
          </a:ln>
        </p:spPr>
      </p:cxnSp>
      <p:cxnSp>
        <p:nvCxnSpPr>
          <p:cNvPr id="124" name="Google Shape;124;p1"/>
          <p:cNvCxnSpPr>
            <a:cxnSpLocks/>
            <a:stCxn id="122" idx="0"/>
          </p:cNvCxnSpPr>
          <p:nvPr/>
        </p:nvCxnSpPr>
        <p:spPr>
          <a:xfrm flipV="1">
            <a:off x="3538896" y="14890591"/>
            <a:ext cx="90274" cy="155846"/>
          </a:xfrm>
          <a:prstGeom prst="straightConnector1">
            <a:avLst/>
          </a:prstGeom>
          <a:ln>
            <a:headEnd type="none" w="sm" len="sm"/>
            <a:tailEnd type="oval" w="med" len="med"/>
          </a:ln>
        </p:spPr>
        <p:style>
          <a:lnRef idx="1">
            <a:schemeClr val="accent6"/>
          </a:lnRef>
          <a:fillRef idx="0">
            <a:schemeClr val="accent6"/>
          </a:fillRef>
          <a:effectRef idx="0">
            <a:schemeClr val="accent6"/>
          </a:effectRef>
          <a:fontRef idx="minor">
            <a:schemeClr val="tx1"/>
          </a:fontRef>
        </p:style>
      </p:cxnSp>
      <p:sp>
        <p:nvSpPr>
          <p:cNvPr id="125" name="Google Shape;125;p1"/>
          <p:cNvSpPr/>
          <p:nvPr/>
        </p:nvSpPr>
        <p:spPr>
          <a:xfrm>
            <a:off x="5272482" y="13622658"/>
            <a:ext cx="2050092" cy="4847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50" dirty="0">
                <a:solidFill>
                  <a:schemeClr val="dk1"/>
                </a:solidFill>
                <a:latin typeface="Calibri"/>
                <a:ea typeface="Calibri"/>
                <a:cs typeface="Calibri"/>
                <a:sym typeface="Calibri"/>
              </a:rPr>
              <a:t>Explore a wide variety of drama skills; body as a prop/cross cutting/ conscience alley/ devil &amp; angel</a:t>
            </a:r>
            <a:endParaRPr sz="850" dirty="0"/>
          </a:p>
        </p:txBody>
      </p:sp>
      <p:cxnSp>
        <p:nvCxnSpPr>
          <p:cNvPr id="126" name="Google Shape;126;p1"/>
          <p:cNvCxnSpPr>
            <a:cxnSpLocks/>
          </p:cNvCxnSpPr>
          <p:nvPr/>
        </p:nvCxnSpPr>
        <p:spPr>
          <a:xfrm flipH="1" flipV="1">
            <a:off x="7443207" y="14813560"/>
            <a:ext cx="346056" cy="179773"/>
          </a:xfrm>
          <a:prstGeom prst="straightConnector1">
            <a:avLst/>
          </a:prstGeom>
          <a:ln>
            <a:headEnd type="none" w="sm" len="sm"/>
            <a:tailEnd type="oval" w="med" len="med"/>
          </a:ln>
        </p:spPr>
        <p:style>
          <a:lnRef idx="1">
            <a:schemeClr val="accent1"/>
          </a:lnRef>
          <a:fillRef idx="0">
            <a:schemeClr val="accent1"/>
          </a:fillRef>
          <a:effectRef idx="0">
            <a:schemeClr val="accent1"/>
          </a:effectRef>
          <a:fontRef idx="minor">
            <a:schemeClr val="tx1"/>
          </a:fontRef>
        </p:style>
      </p:cxnSp>
      <p:sp>
        <p:nvSpPr>
          <p:cNvPr id="127" name="Google Shape;127;p1"/>
          <p:cNvSpPr txBox="1"/>
          <p:nvPr/>
        </p:nvSpPr>
        <p:spPr>
          <a:xfrm>
            <a:off x="7604155" y="14964517"/>
            <a:ext cx="815700" cy="4847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50" dirty="0">
                <a:solidFill>
                  <a:schemeClr val="dk1"/>
                </a:solidFill>
                <a:latin typeface="Calibri"/>
                <a:ea typeface="Calibri"/>
                <a:cs typeface="Calibri"/>
                <a:sym typeface="Calibri"/>
              </a:rPr>
              <a:t>Explore ‘Theatre To Educate’</a:t>
            </a:r>
            <a:endParaRPr sz="850" dirty="0"/>
          </a:p>
        </p:txBody>
      </p:sp>
      <p:sp>
        <p:nvSpPr>
          <p:cNvPr id="128" name="Google Shape;128;p1"/>
          <p:cNvSpPr txBox="1"/>
          <p:nvPr/>
        </p:nvSpPr>
        <p:spPr>
          <a:xfrm>
            <a:off x="8335327" y="14118821"/>
            <a:ext cx="1079522" cy="4847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50" dirty="0">
                <a:solidFill>
                  <a:schemeClr val="dk1"/>
                </a:solidFill>
                <a:latin typeface="Calibri"/>
                <a:ea typeface="Calibri"/>
                <a:cs typeface="Calibri"/>
                <a:sym typeface="Calibri"/>
              </a:rPr>
              <a:t>Understand ways we can stay safe online</a:t>
            </a:r>
            <a:endParaRPr sz="850" dirty="0"/>
          </a:p>
        </p:txBody>
      </p:sp>
      <p:cxnSp>
        <p:nvCxnSpPr>
          <p:cNvPr id="131" name="Google Shape;131;p1"/>
          <p:cNvCxnSpPr>
            <a:cxnSpLocks/>
          </p:cNvCxnSpPr>
          <p:nvPr/>
        </p:nvCxnSpPr>
        <p:spPr>
          <a:xfrm flipH="1" flipV="1">
            <a:off x="7613117" y="14604557"/>
            <a:ext cx="822482" cy="505844"/>
          </a:xfrm>
          <a:prstGeom prst="straightConnector1">
            <a:avLst/>
          </a:prstGeom>
          <a:ln>
            <a:headEnd type="none" w="sm" len="sm"/>
            <a:tailEnd type="oval" w="med" len="med"/>
          </a:ln>
        </p:spPr>
        <p:style>
          <a:lnRef idx="1">
            <a:schemeClr val="accent1"/>
          </a:lnRef>
          <a:fillRef idx="0">
            <a:schemeClr val="accent1"/>
          </a:fillRef>
          <a:effectRef idx="0">
            <a:schemeClr val="accent1"/>
          </a:effectRef>
          <a:fontRef idx="minor">
            <a:schemeClr val="tx1"/>
          </a:fontRef>
        </p:style>
      </p:cxnSp>
      <p:cxnSp>
        <p:nvCxnSpPr>
          <p:cNvPr id="133" name="Google Shape;133;p1"/>
          <p:cNvCxnSpPr>
            <a:cxnSpLocks/>
          </p:cNvCxnSpPr>
          <p:nvPr/>
        </p:nvCxnSpPr>
        <p:spPr>
          <a:xfrm flipH="1" flipV="1">
            <a:off x="7552763" y="14248571"/>
            <a:ext cx="882836" cy="30404"/>
          </a:xfrm>
          <a:prstGeom prst="straightConnector1">
            <a:avLst/>
          </a:prstGeom>
          <a:ln>
            <a:headEnd type="none" w="sm" len="sm"/>
            <a:tailEnd type="oval" w="med" len="med"/>
          </a:ln>
        </p:spPr>
        <p:style>
          <a:lnRef idx="1">
            <a:schemeClr val="accent1"/>
          </a:lnRef>
          <a:fillRef idx="0">
            <a:schemeClr val="accent1"/>
          </a:fillRef>
          <a:effectRef idx="0">
            <a:schemeClr val="accent1"/>
          </a:effectRef>
          <a:fontRef idx="minor">
            <a:schemeClr val="tx1"/>
          </a:fontRef>
        </p:style>
      </p:cxnSp>
      <p:cxnSp>
        <p:nvCxnSpPr>
          <p:cNvPr id="136" name="Google Shape;136;p1"/>
          <p:cNvCxnSpPr>
            <a:cxnSpLocks/>
          </p:cNvCxnSpPr>
          <p:nvPr/>
        </p:nvCxnSpPr>
        <p:spPr>
          <a:xfrm flipH="1" flipV="1">
            <a:off x="7804333" y="14447063"/>
            <a:ext cx="470681" cy="163080"/>
          </a:xfrm>
          <a:prstGeom prst="straightConnector1">
            <a:avLst/>
          </a:prstGeom>
          <a:ln>
            <a:headEnd type="none" w="sm" len="sm"/>
            <a:tailEnd type="oval" w="med" len="med"/>
          </a:ln>
        </p:spPr>
        <p:style>
          <a:lnRef idx="1">
            <a:schemeClr val="accent1"/>
          </a:lnRef>
          <a:fillRef idx="0">
            <a:schemeClr val="accent1"/>
          </a:fillRef>
          <a:effectRef idx="0">
            <a:schemeClr val="accent1"/>
          </a:effectRef>
          <a:fontRef idx="minor">
            <a:schemeClr val="tx1"/>
          </a:fontRef>
        </p:style>
      </p:cxnSp>
      <p:cxnSp>
        <p:nvCxnSpPr>
          <p:cNvPr id="138" name="Google Shape;138;p1"/>
          <p:cNvCxnSpPr>
            <a:cxnSpLocks/>
          </p:cNvCxnSpPr>
          <p:nvPr/>
        </p:nvCxnSpPr>
        <p:spPr>
          <a:xfrm flipH="1">
            <a:off x="8207658" y="12861752"/>
            <a:ext cx="400067" cy="70082"/>
          </a:xfrm>
          <a:prstGeom prst="straightConnector1">
            <a:avLst/>
          </a:prstGeom>
          <a:ln>
            <a:headEnd type="none" w="sm" len="sm"/>
            <a:tailEnd type="oval" w="med" len="med"/>
          </a:ln>
        </p:spPr>
        <p:style>
          <a:lnRef idx="1">
            <a:schemeClr val="accent1"/>
          </a:lnRef>
          <a:fillRef idx="0">
            <a:schemeClr val="accent1"/>
          </a:fillRef>
          <a:effectRef idx="0">
            <a:schemeClr val="accent1"/>
          </a:effectRef>
          <a:fontRef idx="minor">
            <a:schemeClr val="tx1"/>
          </a:fontRef>
        </p:style>
      </p:cxnSp>
      <p:cxnSp>
        <p:nvCxnSpPr>
          <p:cNvPr id="139" name="Google Shape;139;p1"/>
          <p:cNvCxnSpPr>
            <a:cxnSpLocks/>
          </p:cNvCxnSpPr>
          <p:nvPr/>
        </p:nvCxnSpPr>
        <p:spPr>
          <a:xfrm flipH="1" flipV="1">
            <a:off x="5642267" y="12603136"/>
            <a:ext cx="221744" cy="222302"/>
          </a:xfrm>
          <a:prstGeom prst="straightConnector1">
            <a:avLst/>
          </a:prstGeom>
          <a:ln>
            <a:headEnd type="none" w="sm" len="sm"/>
            <a:tailEnd type="oval" w="med" len="med"/>
          </a:ln>
        </p:spPr>
        <p:style>
          <a:lnRef idx="1">
            <a:schemeClr val="accent1"/>
          </a:lnRef>
          <a:fillRef idx="0">
            <a:schemeClr val="accent1"/>
          </a:fillRef>
          <a:effectRef idx="0">
            <a:schemeClr val="accent1"/>
          </a:effectRef>
          <a:fontRef idx="minor">
            <a:schemeClr val="tx1"/>
          </a:fontRef>
        </p:style>
      </p:cxnSp>
      <p:sp>
        <p:nvSpPr>
          <p:cNvPr id="140" name="Google Shape;140;p1"/>
          <p:cNvSpPr txBox="1"/>
          <p:nvPr/>
        </p:nvSpPr>
        <p:spPr>
          <a:xfrm>
            <a:off x="5497750" y="12882941"/>
            <a:ext cx="1140024" cy="584735"/>
          </a:xfrm>
          <a:prstGeom prst="rect">
            <a:avLst/>
          </a:prstGeom>
          <a:noFill/>
          <a:ln>
            <a:noFill/>
          </a:ln>
        </p:spPr>
        <p:txBody>
          <a:bodyPr spcFirstLastPara="1" wrap="square" lIns="91425" tIns="45700" rIns="91425" bIns="45700" anchor="t" anchorCtr="0">
            <a:spAutoFit/>
          </a:bodyPr>
          <a:lstStyle/>
          <a:p>
            <a:pPr lvl="0" algn="ctr"/>
            <a:r>
              <a:rPr lang="en-US" sz="800" dirty="0"/>
              <a:t>To learn how to HOTSEAT a character to find out more about them.</a:t>
            </a:r>
            <a:endParaRPr sz="800" dirty="0"/>
          </a:p>
        </p:txBody>
      </p:sp>
      <p:cxnSp>
        <p:nvCxnSpPr>
          <p:cNvPr id="141" name="Google Shape;141;p1"/>
          <p:cNvCxnSpPr>
            <a:cxnSpLocks/>
          </p:cNvCxnSpPr>
          <p:nvPr/>
        </p:nvCxnSpPr>
        <p:spPr>
          <a:xfrm flipH="1">
            <a:off x="6399948" y="11984880"/>
            <a:ext cx="366341" cy="476197"/>
          </a:xfrm>
          <a:prstGeom prst="straightConnector1">
            <a:avLst/>
          </a:prstGeom>
          <a:ln>
            <a:headEnd type="none" w="sm" len="sm"/>
            <a:tailEnd type="oval" w="med" len="med"/>
          </a:ln>
        </p:spPr>
        <p:style>
          <a:lnRef idx="1">
            <a:schemeClr val="accent1"/>
          </a:lnRef>
          <a:fillRef idx="0">
            <a:schemeClr val="accent1"/>
          </a:fillRef>
          <a:effectRef idx="0">
            <a:schemeClr val="accent1"/>
          </a:effectRef>
          <a:fontRef idx="minor">
            <a:schemeClr val="tx1"/>
          </a:fontRef>
        </p:style>
      </p:cxnSp>
      <p:cxnSp>
        <p:nvCxnSpPr>
          <p:cNvPr id="142" name="Google Shape;142;p1"/>
          <p:cNvCxnSpPr>
            <a:cxnSpLocks/>
          </p:cNvCxnSpPr>
          <p:nvPr/>
        </p:nvCxnSpPr>
        <p:spPr>
          <a:xfrm>
            <a:off x="3044225" y="11878721"/>
            <a:ext cx="880218" cy="546992"/>
          </a:xfrm>
          <a:prstGeom prst="straightConnector1">
            <a:avLst/>
          </a:prstGeom>
          <a:ln>
            <a:headEnd type="none" w="sm" len="sm"/>
            <a:tailEnd type="oval" w="med" len="med"/>
          </a:ln>
        </p:spPr>
        <p:style>
          <a:lnRef idx="1">
            <a:schemeClr val="accent1"/>
          </a:lnRef>
          <a:fillRef idx="0">
            <a:schemeClr val="accent1"/>
          </a:fillRef>
          <a:effectRef idx="0">
            <a:schemeClr val="accent1"/>
          </a:effectRef>
          <a:fontRef idx="minor">
            <a:schemeClr val="tx1"/>
          </a:fontRef>
        </p:style>
      </p:cxnSp>
      <p:sp>
        <p:nvSpPr>
          <p:cNvPr id="144" name="Google Shape;144;p1"/>
          <p:cNvSpPr txBox="1"/>
          <p:nvPr/>
        </p:nvSpPr>
        <p:spPr>
          <a:xfrm>
            <a:off x="6311810" y="11558814"/>
            <a:ext cx="1079400"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00" dirty="0"/>
              <a:t>Enrichment opportunities – London Trip</a:t>
            </a:r>
            <a:endParaRPr sz="800" dirty="0"/>
          </a:p>
        </p:txBody>
      </p:sp>
      <p:cxnSp>
        <p:nvCxnSpPr>
          <p:cNvPr id="146" name="Google Shape;146;p1"/>
          <p:cNvCxnSpPr>
            <a:cxnSpLocks/>
          </p:cNvCxnSpPr>
          <p:nvPr/>
        </p:nvCxnSpPr>
        <p:spPr>
          <a:xfrm flipV="1">
            <a:off x="3564234" y="12634891"/>
            <a:ext cx="352159" cy="281915"/>
          </a:xfrm>
          <a:prstGeom prst="straightConnector1">
            <a:avLst/>
          </a:prstGeom>
          <a:ln>
            <a:headEnd type="none" w="sm" len="sm"/>
            <a:tailEnd type="oval" w="med" len="med"/>
          </a:ln>
        </p:spPr>
        <p:style>
          <a:lnRef idx="1">
            <a:schemeClr val="accent1"/>
          </a:lnRef>
          <a:fillRef idx="0">
            <a:schemeClr val="accent1"/>
          </a:fillRef>
          <a:effectRef idx="0">
            <a:schemeClr val="accent1"/>
          </a:effectRef>
          <a:fontRef idx="minor">
            <a:schemeClr val="tx1"/>
          </a:fontRef>
        </p:style>
      </p:cxnSp>
      <p:sp>
        <p:nvSpPr>
          <p:cNvPr id="147" name="Google Shape;147;p1"/>
          <p:cNvSpPr txBox="1"/>
          <p:nvPr/>
        </p:nvSpPr>
        <p:spPr>
          <a:xfrm>
            <a:off x="2962995" y="12890963"/>
            <a:ext cx="851378" cy="4847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50">
                <a:solidFill>
                  <a:schemeClr val="dk1"/>
                </a:solidFill>
                <a:latin typeface="Calibri"/>
                <a:ea typeface="Calibri"/>
                <a:cs typeface="Calibri"/>
                <a:sym typeface="Calibri"/>
              </a:rPr>
              <a:t>Script work, staging and blocking</a:t>
            </a:r>
            <a:endParaRPr sz="850"/>
          </a:p>
        </p:txBody>
      </p:sp>
      <p:cxnSp>
        <p:nvCxnSpPr>
          <p:cNvPr id="148" name="Google Shape;148;p1"/>
          <p:cNvCxnSpPr>
            <a:cxnSpLocks/>
          </p:cNvCxnSpPr>
          <p:nvPr/>
        </p:nvCxnSpPr>
        <p:spPr>
          <a:xfrm>
            <a:off x="3905165" y="12089971"/>
            <a:ext cx="334812" cy="185214"/>
          </a:xfrm>
          <a:prstGeom prst="straightConnector1">
            <a:avLst/>
          </a:prstGeom>
          <a:ln>
            <a:headEnd type="none" w="sm" len="sm"/>
            <a:tailEnd type="oval" w="med" len="med"/>
          </a:ln>
        </p:spPr>
        <p:style>
          <a:lnRef idx="1">
            <a:schemeClr val="accent1"/>
          </a:lnRef>
          <a:fillRef idx="0">
            <a:schemeClr val="accent1"/>
          </a:fillRef>
          <a:effectRef idx="0">
            <a:schemeClr val="accent1"/>
          </a:effectRef>
          <a:fontRef idx="minor">
            <a:schemeClr val="tx1"/>
          </a:fontRef>
        </p:style>
      </p:cxnSp>
      <p:cxnSp>
        <p:nvCxnSpPr>
          <p:cNvPr id="149" name="Google Shape;149;p1"/>
          <p:cNvCxnSpPr>
            <a:cxnSpLocks/>
            <a:stCxn id="150" idx="0"/>
          </p:cNvCxnSpPr>
          <p:nvPr/>
        </p:nvCxnSpPr>
        <p:spPr>
          <a:xfrm flipV="1">
            <a:off x="2534196" y="12467694"/>
            <a:ext cx="705597" cy="482744"/>
          </a:xfrm>
          <a:prstGeom prst="straightConnector1">
            <a:avLst/>
          </a:prstGeom>
          <a:ln>
            <a:headEnd type="none" w="sm" len="sm"/>
            <a:tailEnd type="oval" w="med" len="med"/>
          </a:ln>
        </p:spPr>
        <p:style>
          <a:lnRef idx="1">
            <a:schemeClr val="accent1"/>
          </a:lnRef>
          <a:fillRef idx="0">
            <a:schemeClr val="accent1"/>
          </a:fillRef>
          <a:effectRef idx="0">
            <a:schemeClr val="accent1"/>
          </a:effectRef>
          <a:fontRef idx="minor">
            <a:schemeClr val="tx1"/>
          </a:fontRef>
        </p:style>
      </p:cxnSp>
      <p:sp>
        <p:nvSpPr>
          <p:cNvPr id="150" name="Google Shape;150;p1"/>
          <p:cNvSpPr txBox="1"/>
          <p:nvPr/>
        </p:nvSpPr>
        <p:spPr>
          <a:xfrm>
            <a:off x="2018463" y="12950438"/>
            <a:ext cx="1031466" cy="35390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50" dirty="0">
                <a:latin typeface="Calibri" panose="020F0502020204030204" pitchFamily="34" charset="0"/>
                <a:cs typeface="Calibri" panose="020F0502020204030204" pitchFamily="34" charset="0"/>
              </a:rPr>
              <a:t>Cross Curricular with Music &amp; Art</a:t>
            </a:r>
            <a:endParaRPr sz="850" dirty="0">
              <a:latin typeface="Calibri" panose="020F0502020204030204" pitchFamily="34" charset="0"/>
              <a:cs typeface="Calibri" panose="020F0502020204030204" pitchFamily="34" charset="0"/>
            </a:endParaRPr>
          </a:p>
        </p:txBody>
      </p:sp>
      <p:sp>
        <p:nvSpPr>
          <p:cNvPr id="151" name="Google Shape;151;p1"/>
          <p:cNvSpPr txBox="1"/>
          <p:nvPr/>
        </p:nvSpPr>
        <p:spPr>
          <a:xfrm>
            <a:off x="5117321" y="12861752"/>
            <a:ext cx="866188" cy="2230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850"/>
          </a:p>
        </p:txBody>
      </p:sp>
      <p:cxnSp>
        <p:nvCxnSpPr>
          <p:cNvPr id="152" name="Google Shape;152;p1"/>
          <p:cNvCxnSpPr>
            <a:cxnSpLocks/>
          </p:cNvCxnSpPr>
          <p:nvPr/>
        </p:nvCxnSpPr>
        <p:spPr>
          <a:xfrm>
            <a:off x="754903" y="10983992"/>
            <a:ext cx="386699" cy="177986"/>
          </a:xfrm>
          <a:prstGeom prst="straightConnector1">
            <a:avLst/>
          </a:prstGeom>
          <a:ln>
            <a:headEnd type="none" w="sm" len="sm"/>
            <a:tailEnd type="oval" w="med" len="med"/>
          </a:ln>
        </p:spPr>
        <p:style>
          <a:lnRef idx="1">
            <a:schemeClr val="accent4"/>
          </a:lnRef>
          <a:fillRef idx="0">
            <a:schemeClr val="accent4"/>
          </a:fillRef>
          <a:effectRef idx="0">
            <a:schemeClr val="accent4"/>
          </a:effectRef>
          <a:fontRef idx="minor">
            <a:schemeClr val="tx1"/>
          </a:fontRef>
        </p:style>
      </p:cxnSp>
      <p:sp>
        <p:nvSpPr>
          <p:cNvPr id="153" name="Google Shape;153;p1"/>
          <p:cNvSpPr txBox="1"/>
          <p:nvPr/>
        </p:nvSpPr>
        <p:spPr>
          <a:xfrm>
            <a:off x="-54518" y="11115685"/>
            <a:ext cx="1078860" cy="70784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GB" sz="800" dirty="0">
                <a:solidFill>
                  <a:schemeClr val="dk1"/>
                </a:solidFill>
                <a:latin typeface="Calibri"/>
                <a:ea typeface="Calibri"/>
                <a:cs typeface="Calibri"/>
                <a:sym typeface="Calibri"/>
              </a:rPr>
              <a:t>Embed the use a wide range of drama techniques to create interesting and engaging drama</a:t>
            </a:r>
            <a:endParaRPr sz="800" dirty="0"/>
          </a:p>
        </p:txBody>
      </p:sp>
      <p:sp>
        <p:nvSpPr>
          <p:cNvPr id="154" name="Google Shape;154;p1"/>
          <p:cNvSpPr txBox="1"/>
          <p:nvPr/>
        </p:nvSpPr>
        <p:spPr>
          <a:xfrm>
            <a:off x="93863" y="9902182"/>
            <a:ext cx="1401044"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dirty="0"/>
              <a:t>Develop an understanding of the risks associated with drinking alcohol</a:t>
            </a:r>
            <a:endParaRPr sz="800" dirty="0"/>
          </a:p>
        </p:txBody>
      </p:sp>
      <p:cxnSp>
        <p:nvCxnSpPr>
          <p:cNvPr id="155" name="Google Shape;155;p1"/>
          <p:cNvCxnSpPr>
            <a:cxnSpLocks/>
          </p:cNvCxnSpPr>
          <p:nvPr/>
        </p:nvCxnSpPr>
        <p:spPr>
          <a:xfrm flipH="1">
            <a:off x="1804220" y="11334777"/>
            <a:ext cx="460667" cy="45415"/>
          </a:xfrm>
          <a:prstGeom prst="straightConnector1">
            <a:avLst/>
          </a:prstGeom>
          <a:ln>
            <a:headEnd type="none" w="sm" len="sm"/>
            <a:tailEnd type="oval" w="med" len="med"/>
          </a:ln>
        </p:spPr>
        <p:style>
          <a:lnRef idx="1">
            <a:schemeClr val="accent4"/>
          </a:lnRef>
          <a:fillRef idx="0">
            <a:schemeClr val="accent4"/>
          </a:fillRef>
          <a:effectRef idx="0">
            <a:schemeClr val="accent4"/>
          </a:effectRef>
          <a:fontRef idx="minor">
            <a:schemeClr val="tx1"/>
          </a:fontRef>
        </p:style>
      </p:cxnSp>
      <p:cxnSp>
        <p:nvCxnSpPr>
          <p:cNvPr id="156" name="Google Shape;156;p1"/>
          <p:cNvCxnSpPr>
            <a:cxnSpLocks/>
          </p:cNvCxnSpPr>
          <p:nvPr/>
        </p:nvCxnSpPr>
        <p:spPr>
          <a:xfrm>
            <a:off x="1382057" y="10273529"/>
            <a:ext cx="229993" cy="451540"/>
          </a:xfrm>
          <a:prstGeom prst="straightConnector1">
            <a:avLst/>
          </a:prstGeom>
          <a:ln>
            <a:headEnd type="none" w="sm" len="sm"/>
            <a:tailEnd type="oval" w="med" len="med"/>
          </a:ln>
        </p:spPr>
        <p:style>
          <a:lnRef idx="1">
            <a:schemeClr val="accent4"/>
          </a:lnRef>
          <a:fillRef idx="0">
            <a:schemeClr val="accent4"/>
          </a:fillRef>
          <a:effectRef idx="0">
            <a:schemeClr val="accent4"/>
          </a:effectRef>
          <a:fontRef idx="minor">
            <a:schemeClr val="tx1"/>
          </a:fontRef>
        </p:style>
      </p:cxnSp>
      <p:sp>
        <p:nvSpPr>
          <p:cNvPr id="157" name="Google Shape;157;p1"/>
          <p:cNvSpPr txBox="1"/>
          <p:nvPr/>
        </p:nvSpPr>
        <p:spPr>
          <a:xfrm>
            <a:off x="3179991" y="9401260"/>
            <a:ext cx="1255800" cy="469319"/>
          </a:xfrm>
          <a:prstGeom prst="rect">
            <a:avLst/>
          </a:prstGeom>
          <a:noFill/>
          <a:ln>
            <a:noFill/>
          </a:ln>
        </p:spPr>
        <p:txBody>
          <a:bodyPr spcFirstLastPara="1" wrap="square" lIns="91425" tIns="45700" rIns="91425" bIns="45700" anchor="t" anchorCtr="0">
            <a:spAutoFit/>
          </a:bodyPr>
          <a:lstStyle/>
          <a:p>
            <a:pPr lvl="0"/>
            <a:r>
              <a:rPr lang="en-US" sz="800" dirty="0"/>
              <a:t>Pupils will use sport as a stimulus to create movement work</a:t>
            </a:r>
            <a:r>
              <a:rPr lang="en-US" sz="850" dirty="0"/>
              <a:t>.</a:t>
            </a:r>
            <a:endParaRPr sz="850" dirty="0"/>
          </a:p>
        </p:txBody>
      </p:sp>
      <p:cxnSp>
        <p:nvCxnSpPr>
          <p:cNvPr id="160" name="Google Shape;160;p1"/>
          <p:cNvCxnSpPr>
            <a:cxnSpLocks/>
          </p:cNvCxnSpPr>
          <p:nvPr/>
        </p:nvCxnSpPr>
        <p:spPr>
          <a:xfrm>
            <a:off x="3945779" y="9827218"/>
            <a:ext cx="215901" cy="365122"/>
          </a:xfrm>
          <a:prstGeom prst="straightConnector1">
            <a:avLst/>
          </a:prstGeom>
          <a:ln>
            <a:headEnd type="none" w="sm" len="sm"/>
            <a:tailEnd type="oval" w="med" len="med"/>
          </a:ln>
        </p:spPr>
        <p:style>
          <a:lnRef idx="1">
            <a:schemeClr val="accent4"/>
          </a:lnRef>
          <a:fillRef idx="0">
            <a:schemeClr val="accent4"/>
          </a:fillRef>
          <a:effectRef idx="0">
            <a:schemeClr val="accent4"/>
          </a:effectRef>
          <a:fontRef idx="minor">
            <a:schemeClr val="tx1"/>
          </a:fontRef>
        </p:style>
      </p:cxnSp>
      <p:sp>
        <p:nvSpPr>
          <p:cNvPr id="162" name="Google Shape;162;p1"/>
          <p:cNvSpPr txBox="1"/>
          <p:nvPr/>
        </p:nvSpPr>
        <p:spPr>
          <a:xfrm>
            <a:off x="2017217" y="10924322"/>
            <a:ext cx="1115100" cy="4847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50" dirty="0">
                <a:solidFill>
                  <a:schemeClr val="dk1"/>
                </a:solidFill>
                <a:latin typeface="Calibri"/>
                <a:ea typeface="Calibri"/>
                <a:cs typeface="Calibri"/>
                <a:sym typeface="Calibri"/>
              </a:rPr>
              <a:t>Explore hard hitting drama about real life scenarios</a:t>
            </a:r>
            <a:endParaRPr sz="850" dirty="0"/>
          </a:p>
        </p:txBody>
      </p:sp>
      <p:cxnSp>
        <p:nvCxnSpPr>
          <p:cNvPr id="163" name="Google Shape;163;p1"/>
          <p:cNvCxnSpPr>
            <a:cxnSpLocks/>
          </p:cNvCxnSpPr>
          <p:nvPr/>
        </p:nvCxnSpPr>
        <p:spPr>
          <a:xfrm flipV="1">
            <a:off x="824945" y="11611605"/>
            <a:ext cx="348031" cy="190961"/>
          </a:xfrm>
          <a:prstGeom prst="straightConnector1">
            <a:avLst/>
          </a:prstGeom>
          <a:ln>
            <a:headEnd type="none" w="sm" len="sm"/>
            <a:tailEnd type="oval" w="med" len="med"/>
          </a:ln>
        </p:spPr>
        <p:style>
          <a:lnRef idx="1">
            <a:schemeClr val="accent4"/>
          </a:lnRef>
          <a:fillRef idx="0">
            <a:schemeClr val="accent4"/>
          </a:fillRef>
          <a:effectRef idx="0">
            <a:schemeClr val="accent4"/>
          </a:effectRef>
          <a:fontRef idx="minor">
            <a:schemeClr val="tx1"/>
          </a:fontRef>
        </p:style>
      </p:cxnSp>
      <p:cxnSp>
        <p:nvCxnSpPr>
          <p:cNvPr id="164" name="Google Shape;164;p1"/>
          <p:cNvCxnSpPr>
            <a:cxnSpLocks/>
          </p:cNvCxnSpPr>
          <p:nvPr/>
        </p:nvCxnSpPr>
        <p:spPr>
          <a:xfrm>
            <a:off x="2650607" y="9876771"/>
            <a:ext cx="605613" cy="351107"/>
          </a:xfrm>
          <a:prstGeom prst="straightConnector1">
            <a:avLst/>
          </a:prstGeom>
          <a:ln>
            <a:headEnd type="none" w="sm" len="sm"/>
            <a:tailEnd type="oval" w="med" len="med"/>
          </a:ln>
        </p:spPr>
        <p:style>
          <a:lnRef idx="1">
            <a:schemeClr val="accent4"/>
          </a:lnRef>
          <a:fillRef idx="0">
            <a:schemeClr val="accent4"/>
          </a:fillRef>
          <a:effectRef idx="0">
            <a:schemeClr val="accent4"/>
          </a:effectRef>
          <a:fontRef idx="minor">
            <a:schemeClr val="tx1"/>
          </a:fontRef>
        </p:style>
      </p:cxnSp>
      <p:cxnSp>
        <p:nvCxnSpPr>
          <p:cNvPr id="165" name="Google Shape;165;p1"/>
          <p:cNvCxnSpPr>
            <a:cxnSpLocks/>
          </p:cNvCxnSpPr>
          <p:nvPr/>
        </p:nvCxnSpPr>
        <p:spPr>
          <a:xfrm flipH="1">
            <a:off x="4986711" y="9916376"/>
            <a:ext cx="174281" cy="305669"/>
          </a:xfrm>
          <a:prstGeom prst="straightConnector1">
            <a:avLst/>
          </a:prstGeom>
          <a:ln>
            <a:headEnd type="none" w="sm" len="sm"/>
            <a:tailEnd type="oval" w="med" len="med"/>
          </a:ln>
        </p:spPr>
        <p:style>
          <a:lnRef idx="1">
            <a:schemeClr val="accent4"/>
          </a:lnRef>
          <a:fillRef idx="0">
            <a:schemeClr val="accent4"/>
          </a:fillRef>
          <a:effectRef idx="0">
            <a:schemeClr val="accent4"/>
          </a:effectRef>
          <a:fontRef idx="minor">
            <a:schemeClr val="tx1"/>
          </a:fontRef>
        </p:style>
      </p:cxnSp>
      <p:sp>
        <p:nvSpPr>
          <p:cNvPr id="168" name="Google Shape;168;p1"/>
          <p:cNvSpPr txBox="1"/>
          <p:nvPr/>
        </p:nvSpPr>
        <p:spPr>
          <a:xfrm>
            <a:off x="3368552" y="10989767"/>
            <a:ext cx="1468659" cy="6155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50" dirty="0">
                <a:solidFill>
                  <a:schemeClr val="dk1"/>
                </a:solidFill>
                <a:latin typeface="Calibri"/>
                <a:ea typeface="Calibri"/>
                <a:cs typeface="Calibri"/>
                <a:sym typeface="Calibri"/>
              </a:rPr>
              <a:t>Explore one  of the main contemporary pioneers: Merce Cunningham  and his chance technique</a:t>
            </a:r>
            <a:endParaRPr sz="850" dirty="0">
              <a:solidFill>
                <a:schemeClr val="dk1"/>
              </a:solidFill>
              <a:latin typeface="Calibri"/>
              <a:ea typeface="Calibri"/>
              <a:cs typeface="Calibri"/>
              <a:sym typeface="Calibri"/>
            </a:endParaRPr>
          </a:p>
        </p:txBody>
      </p:sp>
      <p:cxnSp>
        <p:nvCxnSpPr>
          <p:cNvPr id="169" name="Google Shape;169;p1"/>
          <p:cNvCxnSpPr>
            <a:cxnSpLocks/>
          </p:cNvCxnSpPr>
          <p:nvPr/>
        </p:nvCxnSpPr>
        <p:spPr>
          <a:xfrm flipH="1" flipV="1">
            <a:off x="6980437" y="10451779"/>
            <a:ext cx="280851" cy="237609"/>
          </a:xfrm>
          <a:prstGeom prst="straightConnector1">
            <a:avLst/>
          </a:prstGeom>
          <a:ln>
            <a:headEnd type="none" w="sm" len="sm"/>
            <a:tailEnd type="oval" w="med" len="med"/>
          </a:ln>
        </p:spPr>
        <p:style>
          <a:lnRef idx="1">
            <a:schemeClr val="accent4"/>
          </a:lnRef>
          <a:fillRef idx="0">
            <a:schemeClr val="accent4"/>
          </a:fillRef>
          <a:effectRef idx="0">
            <a:schemeClr val="accent4"/>
          </a:effectRef>
          <a:fontRef idx="minor">
            <a:schemeClr val="tx1"/>
          </a:fontRef>
        </p:style>
      </p:cxnSp>
      <p:sp>
        <p:nvSpPr>
          <p:cNvPr id="171" name="Google Shape;171;p1"/>
          <p:cNvSpPr txBox="1"/>
          <p:nvPr/>
        </p:nvSpPr>
        <p:spPr>
          <a:xfrm>
            <a:off x="6554476" y="10737565"/>
            <a:ext cx="1818656" cy="4847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50" dirty="0">
                <a:solidFill>
                  <a:schemeClr val="dk1"/>
                </a:solidFill>
                <a:latin typeface="Calibri"/>
                <a:ea typeface="Calibri"/>
                <a:cs typeface="Calibri"/>
                <a:sym typeface="Calibri"/>
              </a:rPr>
              <a:t>Explore a variety of musical theatre styles; operetta, jukebox, book, pop/rock</a:t>
            </a:r>
            <a:endParaRPr sz="850" dirty="0"/>
          </a:p>
        </p:txBody>
      </p:sp>
      <p:cxnSp>
        <p:nvCxnSpPr>
          <p:cNvPr id="172" name="Google Shape;172;p1"/>
          <p:cNvCxnSpPr>
            <a:cxnSpLocks/>
          </p:cNvCxnSpPr>
          <p:nvPr/>
        </p:nvCxnSpPr>
        <p:spPr>
          <a:xfrm flipV="1">
            <a:off x="4045682" y="10707307"/>
            <a:ext cx="38800" cy="268854"/>
          </a:xfrm>
          <a:prstGeom prst="straightConnector1">
            <a:avLst/>
          </a:prstGeom>
          <a:ln>
            <a:headEnd type="none" w="sm" len="sm"/>
            <a:tailEnd type="oval" w="med" len="med"/>
          </a:ln>
        </p:spPr>
        <p:style>
          <a:lnRef idx="1">
            <a:schemeClr val="accent4"/>
          </a:lnRef>
          <a:fillRef idx="0">
            <a:schemeClr val="accent4"/>
          </a:fillRef>
          <a:effectRef idx="0">
            <a:schemeClr val="accent4"/>
          </a:effectRef>
          <a:fontRef idx="minor">
            <a:schemeClr val="tx1"/>
          </a:fontRef>
        </p:style>
      </p:cxnSp>
      <p:cxnSp>
        <p:nvCxnSpPr>
          <p:cNvPr id="173" name="Google Shape;173;p1"/>
          <p:cNvCxnSpPr>
            <a:cxnSpLocks/>
            <a:stCxn id="300" idx="3"/>
          </p:cNvCxnSpPr>
          <p:nvPr/>
        </p:nvCxnSpPr>
        <p:spPr>
          <a:xfrm>
            <a:off x="7363418" y="9574403"/>
            <a:ext cx="318640" cy="265937"/>
          </a:xfrm>
          <a:prstGeom prst="straightConnector1">
            <a:avLst/>
          </a:prstGeom>
          <a:ln>
            <a:headEnd type="none" w="sm" len="sm"/>
            <a:tailEnd type="oval" w="med" len="med"/>
          </a:ln>
        </p:spPr>
        <p:style>
          <a:lnRef idx="1">
            <a:schemeClr val="accent4"/>
          </a:lnRef>
          <a:fillRef idx="0">
            <a:schemeClr val="accent4"/>
          </a:fillRef>
          <a:effectRef idx="0">
            <a:schemeClr val="accent4"/>
          </a:effectRef>
          <a:fontRef idx="minor">
            <a:schemeClr val="tx1"/>
          </a:fontRef>
        </p:style>
      </p:cxnSp>
      <p:cxnSp>
        <p:nvCxnSpPr>
          <p:cNvPr id="177" name="Google Shape;177;p1"/>
          <p:cNvCxnSpPr>
            <a:cxnSpLocks/>
          </p:cNvCxnSpPr>
          <p:nvPr/>
        </p:nvCxnSpPr>
        <p:spPr>
          <a:xfrm flipH="1" flipV="1">
            <a:off x="5169699" y="10708484"/>
            <a:ext cx="275338" cy="226658"/>
          </a:xfrm>
          <a:prstGeom prst="straightConnector1">
            <a:avLst/>
          </a:prstGeom>
          <a:ln>
            <a:headEnd type="none" w="sm" len="sm"/>
            <a:tailEnd type="oval" w="med" len="med"/>
          </a:ln>
        </p:spPr>
        <p:style>
          <a:lnRef idx="1">
            <a:schemeClr val="accent4"/>
          </a:lnRef>
          <a:fillRef idx="0">
            <a:schemeClr val="accent4"/>
          </a:fillRef>
          <a:effectRef idx="0">
            <a:schemeClr val="accent4"/>
          </a:effectRef>
          <a:fontRef idx="minor">
            <a:schemeClr val="tx1"/>
          </a:fontRef>
        </p:style>
      </p:cxnSp>
      <p:sp>
        <p:nvSpPr>
          <p:cNvPr id="178" name="Google Shape;178;p1"/>
          <p:cNvSpPr txBox="1"/>
          <p:nvPr/>
        </p:nvSpPr>
        <p:spPr>
          <a:xfrm>
            <a:off x="-136238" y="10360630"/>
            <a:ext cx="1100700" cy="7463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50" dirty="0">
                <a:solidFill>
                  <a:schemeClr val="dk1"/>
                </a:solidFill>
                <a:latin typeface="Calibri"/>
                <a:ea typeface="Calibri"/>
                <a:cs typeface="Calibri"/>
                <a:sym typeface="Calibri"/>
              </a:rPr>
              <a:t>Drama skills such as marking the moment, juxtaposition and use of props.</a:t>
            </a:r>
            <a:endParaRPr sz="850" dirty="0"/>
          </a:p>
        </p:txBody>
      </p:sp>
      <p:cxnSp>
        <p:nvCxnSpPr>
          <p:cNvPr id="179" name="Google Shape;179;p1"/>
          <p:cNvCxnSpPr>
            <a:cxnSpLocks/>
          </p:cNvCxnSpPr>
          <p:nvPr/>
        </p:nvCxnSpPr>
        <p:spPr>
          <a:xfrm flipH="1" flipV="1">
            <a:off x="8089789" y="9931234"/>
            <a:ext cx="302256" cy="254734"/>
          </a:xfrm>
          <a:prstGeom prst="straightConnector1">
            <a:avLst/>
          </a:prstGeom>
          <a:ln>
            <a:headEnd type="none" w="sm" len="sm"/>
            <a:tailEnd type="oval" w="med" len="med"/>
          </a:ln>
        </p:spPr>
        <p:style>
          <a:lnRef idx="1">
            <a:schemeClr val="accent4"/>
          </a:lnRef>
          <a:fillRef idx="0">
            <a:schemeClr val="accent4"/>
          </a:fillRef>
          <a:effectRef idx="0">
            <a:schemeClr val="accent4"/>
          </a:effectRef>
          <a:fontRef idx="minor">
            <a:schemeClr val="tx1"/>
          </a:fontRef>
        </p:style>
      </p:cxnSp>
      <p:sp>
        <p:nvSpPr>
          <p:cNvPr id="180" name="Google Shape;180;p1"/>
          <p:cNvSpPr txBox="1"/>
          <p:nvPr/>
        </p:nvSpPr>
        <p:spPr>
          <a:xfrm>
            <a:off x="5255016" y="10850069"/>
            <a:ext cx="1445211" cy="4847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50" dirty="0">
                <a:solidFill>
                  <a:schemeClr val="dk1"/>
                </a:solidFill>
                <a:latin typeface="Calibri"/>
                <a:ea typeface="Calibri"/>
                <a:cs typeface="Calibri"/>
                <a:sym typeface="Calibri"/>
              </a:rPr>
              <a:t>Embed dance skills including timing, rhythm and musicality</a:t>
            </a:r>
            <a:endParaRPr sz="850" dirty="0"/>
          </a:p>
        </p:txBody>
      </p:sp>
      <p:sp>
        <p:nvSpPr>
          <p:cNvPr id="183" name="Google Shape;183;p1"/>
          <p:cNvSpPr txBox="1"/>
          <p:nvPr/>
        </p:nvSpPr>
        <p:spPr>
          <a:xfrm>
            <a:off x="8582087" y="9221500"/>
            <a:ext cx="115130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cxnSp>
        <p:nvCxnSpPr>
          <p:cNvPr id="184" name="Google Shape;184;p1"/>
          <p:cNvCxnSpPr>
            <a:cxnSpLocks/>
          </p:cNvCxnSpPr>
          <p:nvPr/>
        </p:nvCxnSpPr>
        <p:spPr>
          <a:xfrm flipH="1" flipV="1">
            <a:off x="8112187" y="9496890"/>
            <a:ext cx="557576" cy="196272"/>
          </a:xfrm>
          <a:prstGeom prst="straightConnector1">
            <a:avLst/>
          </a:prstGeom>
          <a:ln>
            <a:headEnd type="none" w="sm" len="sm"/>
            <a:tailEnd type="oval" w="med" len="med"/>
          </a:ln>
        </p:spPr>
        <p:style>
          <a:lnRef idx="1">
            <a:schemeClr val="accent4"/>
          </a:lnRef>
          <a:fillRef idx="0">
            <a:schemeClr val="accent4"/>
          </a:fillRef>
          <a:effectRef idx="0">
            <a:schemeClr val="accent4"/>
          </a:effectRef>
          <a:fontRef idx="minor">
            <a:schemeClr val="tx1"/>
          </a:fontRef>
        </p:style>
      </p:cxnSp>
      <p:cxnSp>
        <p:nvCxnSpPr>
          <p:cNvPr id="185" name="Google Shape;185;p1"/>
          <p:cNvCxnSpPr>
            <a:cxnSpLocks/>
          </p:cNvCxnSpPr>
          <p:nvPr/>
        </p:nvCxnSpPr>
        <p:spPr>
          <a:xfrm>
            <a:off x="998342" y="14289769"/>
            <a:ext cx="905201" cy="268396"/>
          </a:xfrm>
          <a:prstGeom prst="straightConnector1">
            <a:avLst/>
          </a:prstGeom>
          <a:ln>
            <a:headEnd type="none" w="sm" len="sm"/>
            <a:tailEnd type="oval" w="med" len="med"/>
          </a:ln>
        </p:spPr>
        <p:style>
          <a:lnRef idx="1">
            <a:schemeClr val="accent6"/>
          </a:lnRef>
          <a:fillRef idx="0">
            <a:schemeClr val="accent6"/>
          </a:fillRef>
          <a:effectRef idx="0">
            <a:schemeClr val="accent6"/>
          </a:effectRef>
          <a:fontRef idx="minor">
            <a:schemeClr val="tx1"/>
          </a:fontRef>
        </p:style>
      </p:cxnSp>
      <p:cxnSp>
        <p:nvCxnSpPr>
          <p:cNvPr id="186" name="Google Shape;186;p1"/>
          <p:cNvCxnSpPr>
            <a:cxnSpLocks/>
          </p:cNvCxnSpPr>
          <p:nvPr/>
        </p:nvCxnSpPr>
        <p:spPr>
          <a:xfrm>
            <a:off x="2787002" y="14075734"/>
            <a:ext cx="704625" cy="550228"/>
          </a:xfrm>
          <a:prstGeom prst="straightConnector1">
            <a:avLst/>
          </a:prstGeom>
          <a:ln>
            <a:headEnd type="none" w="sm" len="sm"/>
            <a:tailEnd type="oval" w="med" len="med"/>
          </a:ln>
        </p:spPr>
        <p:style>
          <a:lnRef idx="1">
            <a:schemeClr val="accent6"/>
          </a:lnRef>
          <a:fillRef idx="0">
            <a:schemeClr val="accent6"/>
          </a:fillRef>
          <a:effectRef idx="0">
            <a:schemeClr val="accent6"/>
          </a:effectRef>
          <a:fontRef idx="minor">
            <a:schemeClr val="tx1"/>
          </a:fontRef>
        </p:style>
      </p:cxnSp>
      <p:sp>
        <p:nvSpPr>
          <p:cNvPr id="187" name="Google Shape;187;p1"/>
          <p:cNvSpPr txBox="1"/>
          <p:nvPr/>
        </p:nvSpPr>
        <p:spPr>
          <a:xfrm>
            <a:off x="4970567" y="11528616"/>
            <a:ext cx="1343400" cy="4847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50" dirty="0">
                <a:solidFill>
                  <a:schemeClr val="dk1"/>
                </a:solidFill>
                <a:latin typeface="Calibri"/>
                <a:ea typeface="Calibri"/>
                <a:cs typeface="Calibri"/>
                <a:sym typeface="Calibri"/>
              </a:rPr>
              <a:t>Compare similarities and differences in his plays and explore themes</a:t>
            </a:r>
            <a:endParaRPr sz="850" dirty="0"/>
          </a:p>
        </p:txBody>
      </p:sp>
      <p:cxnSp>
        <p:nvCxnSpPr>
          <p:cNvPr id="188" name="Google Shape;188;p1"/>
          <p:cNvCxnSpPr>
            <a:cxnSpLocks/>
          </p:cNvCxnSpPr>
          <p:nvPr/>
        </p:nvCxnSpPr>
        <p:spPr>
          <a:xfrm flipV="1">
            <a:off x="4235145" y="12579542"/>
            <a:ext cx="19695" cy="352292"/>
          </a:xfrm>
          <a:prstGeom prst="straightConnector1">
            <a:avLst/>
          </a:prstGeom>
          <a:ln>
            <a:headEnd type="none" w="sm" len="sm"/>
            <a:tailEnd type="oval" w="med" len="med"/>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A5771C9B-9932-4C4E-AA26-D614F74336FC}"/>
              </a:ext>
            </a:extLst>
          </p:cNvPr>
          <p:cNvGrpSpPr/>
          <p:nvPr/>
        </p:nvGrpSpPr>
        <p:grpSpPr>
          <a:xfrm>
            <a:off x="7958688" y="15842180"/>
            <a:ext cx="1630905" cy="1590903"/>
            <a:chOff x="7793588" y="15842180"/>
            <a:chExt cx="1630905" cy="1590903"/>
          </a:xfrm>
        </p:grpSpPr>
        <p:sp>
          <p:nvSpPr>
            <p:cNvPr id="189" name="Google Shape;189;p1"/>
            <p:cNvSpPr/>
            <p:nvPr/>
          </p:nvSpPr>
          <p:spPr>
            <a:xfrm>
              <a:off x="7793588" y="15842180"/>
              <a:ext cx="1630905" cy="1590903"/>
            </a:xfrm>
            <a:prstGeom prst="rect">
              <a:avLst/>
            </a:prstGeom>
            <a:solidFill>
              <a:srgbClr val="33AA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a:solidFill>
                  <a:schemeClr val="lt1"/>
                </a:solidFill>
                <a:latin typeface="Calibri"/>
                <a:ea typeface="Calibri"/>
                <a:cs typeface="Calibri"/>
                <a:sym typeface="Calibri"/>
              </a:endParaRPr>
            </a:p>
          </p:txBody>
        </p:sp>
        <p:pic>
          <p:nvPicPr>
            <p:cNvPr id="190" name="Google Shape;190;p1" descr="Screen Shot 2019-10-12 at 12.46.35.png"/>
            <p:cNvPicPr preferRelativeResize="0"/>
            <p:nvPr/>
          </p:nvPicPr>
          <p:blipFill rotWithShape="1">
            <a:blip r:embed="rId4">
              <a:alphaModFix/>
            </a:blip>
            <a:srcRect/>
            <a:stretch/>
          </p:blipFill>
          <p:spPr>
            <a:xfrm flipH="1">
              <a:off x="7900337" y="15937472"/>
              <a:ext cx="1431581" cy="1387728"/>
            </a:xfrm>
            <a:prstGeom prst="rect">
              <a:avLst/>
            </a:prstGeom>
            <a:noFill/>
            <a:ln>
              <a:noFill/>
            </a:ln>
          </p:spPr>
        </p:pic>
      </p:grpSp>
      <p:cxnSp>
        <p:nvCxnSpPr>
          <p:cNvPr id="191" name="Google Shape;191;p1"/>
          <p:cNvCxnSpPr>
            <a:cxnSpLocks/>
          </p:cNvCxnSpPr>
          <p:nvPr/>
        </p:nvCxnSpPr>
        <p:spPr>
          <a:xfrm flipH="1">
            <a:off x="4829547" y="11905843"/>
            <a:ext cx="304871" cy="305706"/>
          </a:xfrm>
          <a:prstGeom prst="straightConnector1">
            <a:avLst/>
          </a:prstGeom>
          <a:ln>
            <a:headEnd type="none" w="sm" len="sm"/>
            <a:tailEnd type="oval" w="med" len="med"/>
          </a:ln>
        </p:spPr>
        <p:style>
          <a:lnRef idx="1">
            <a:schemeClr val="accent1"/>
          </a:lnRef>
          <a:fillRef idx="0">
            <a:schemeClr val="accent1"/>
          </a:fillRef>
          <a:effectRef idx="0">
            <a:schemeClr val="accent1"/>
          </a:effectRef>
          <a:fontRef idx="minor">
            <a:schemeClr val="tx1"/>
          </a:fontRef>
        </p:style>
      </p:cxnSp>
      <p:sp>
        <p:nvSpPr>
          <p:cNvPr id="192" name="Google Shape;192;p1"/>
          <p:cNvSpPr txBox="1"/>
          <p:nvPr/>
        </p:nvSpPr>
        <p:spPr>
          <a:xfrm>
            <a:off x="3268655" y="11599670"/>
            <a:ext cx="1393793" cy="4847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50" dirty="0">
                <a:solidFill>
                  <a:schemeClr val="dk1"/>
                </a:solidFill>
                <a:latin typeface="Calibri"/>
                <a:ea typeface="Calibri"/>
                <a:cs typeface="Calibri"/>
                <a:sym typeface="Calibri"/>
              </a:rPr>
              <a:t>Learn about the career and successes of the playwright Willy Russell</a:t>
            </a:r>
            <a:endParaRPr sz="850" dirty="0"/>
          </a:p>
        </p:txBody>
      </p:sp>
      <p:cxnSp>
        <p:nvCxnSpPr>
          <p:cNvPr id="193" name="Google Shape;193;p1"/>
          <p:cNvCxnSpPr>
            <a:cxnSpLocks/>
          </p:cNvCxnSpPr>
          <p:nvPr/>
        </p:nvCxnSpPr>
        <p:spPr>
          <a:xfrm flipH="1">
            <a:off x="6515132" y="7877522"/>
            <a:ext cx="979696" cy="388341"/>
          </a:xfrm>
          <a:prstGeom prst="straightConnector1">
            <a:avLst/>
          </a:prstGeom>
          <a:noFill/>
          <a:ln w="19050" cap="flat" cmpd="sng">
            <a:solidFill>
              <a:srgbClr val="DE2EB0"/>
            </a:solidFill>
            <a:prstDash val="solid"/>
            <a:miter lim="800000"/>
            <a:headEnd type="none" w="sm" len="sm"/>
            <a:tailEnd type="oval" w="med" len="med"/>
          </a:ln>
        </p:spPr>
      </p:cxnSp>
      <p:cxnSp>
        <p:nvCxnSpPr>
          <p:cNvPr id="197" name="Google Shape;197;p1"/>
          <p:cNvCxnSpPr>
            <a:cxnSpLocks/>
          </p:cNvCxnSpPr>
          <p:nvPr/>
        </p:nvCxnSpPr>
        <p:spPr>
          <a:xfrm flipH="1">
            <a:off x="6033403" y="7750762"/>
            <a:ext cx="257340" cy="336140"/>
          </a:xfrm>
          <a:prstGeom prst="straightConnector1">
            <a:avLst/>
          </a:prstGeom>
          <a:noFill/>
          <a:ln w="19050" cap="flat" cmpd="sng">
            <a:solidFill>
              <a:srgbClr val="DE2EB0"/>
            </a:solidFill>
            <a:prstDash val="solid"/>
            <a:miter lim="800000"/>
            <a:headEnd type="none" w="sm" len="sm"/>
            <a:tailEnd type="oval" w="med" len="med"/>
          </a:ln>
        </p:spPr>
      </p:cxnSp>
      <p:sp>
        <p:nvSpPr>
          <p:cNvPr id="198" name="Google Shape;198;p1"/>
          <p:cNvSpPr txBox="1"/>
          <p:nvPr/>
        </p:nvSpPr>
        <p:spPr>
          <a:xfrm>
            <a:off x="6162380" y="7156011"/>
            <a:ext cx="1224937" cy="6155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50" dirty="0">
                <a:solidFill>
                  <a:schemeClr val="dk1"/>
                </a:solidFill>
                <a:latin typeface="Calibri"/>
                <a:cs typeface="Calibri"/>
                <a:sym typeface="Calibri"/>
              </a:rPr>
              <a:t>Explore themes, cultural, historical and political influences of a performance piece</a:t>
            </a:r>
            <a:endParaRPr sz="850" dirty="0"/>
          </a:p>
        </p:txBody>
      </p:sp>
      <p:sp>
        <p:nvSpPr>
          <p:cNvPr id="202" name="Google Shape;202;p1"/>
          <p:cNvSpPr txBox="1"/>
          <p:nvPr/>
        </p:nvSpPr>
        <p:spPr>
          <a:xfrm>
            <a:off x="6158474" y="8679868"/>
            <a:ext cx="1200443" cy="4847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50" dirty="0">
                <a:solidFill>
                  <a:schemeClr val="dk1"/>
                </a:solidFill>
                <a:latin typeface="Calibri"/>
                <a:ea typeface="Calibri"/>
                <a:cs typeface="Calibri"/>
                <a:sym typeface="Calibri"/>
              </a:rPr>
              <a:t>Be able to collect relevant research on different practitioners</a:t>
            </a:r>
            <a:endParaRPr sz="850" dirty="0"/>
          </a:p>
        </p:txBody>
      </p:sp>
      <p:cxnSp>
        <p:nvCxnSpPr>
          <p:cNvPr id="206" name="Google Shape;206;p1"/>
          <p:cNvCxnSpPr>
            <a:cxnSpLocks/>
          </p:cNvCxnSpPr>
          <p:nvPr/>
        </p:nvCxnSpPr>
        <p:spPr>
          <a:xfrm>
            <a:off x="4477828" y="7877522"/>
            <a:ext cx="179562" cy="293552"/>
          </a:xfrm>
          <a:prstGeom prst="straightConnector1">
            <a:avLst/>
          </a:prstGeom>
          <a:noFill/>
          <a:ln w="19050" cap="flat" cmpd="sng">
            <a:solidFill>
              <a:srgbClr val="DE2EB0"/>
            </a:solidFill>
            <a:prstDash val="solid"/>
            <a:miter lim="800000"/>
            <a:headEnd type="none" w="sm" len="sm"/>
            <a:tailEnd type="oval" w="med" len="med"/>
          </a:ln>
        </p:spPr>
      </p:cxnSp>
      <p:sp>
        <p:nvSpPr>
          <p:cNvPr id="207" name="Google Shape;207;p1"/>
          <p:cNvSpPr txBox="1"/>
          <p:nvPr/>
        </p:nvSpPr>
        <p:spPr>
          <a:xfrm>
            <a:off x="2650881" y="6687444"/>
            <a:ext cx="1273562" cy="4847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50" dirty="0">
                <a:solidFill>
                  <a:schemeClr val="dk1"/>
                </a:solidFill>
                <a:latin typeface="Calibri"/>
                <a:ea typeface="Calibri"/>
                <a:cs typeface="Calibri"/>
                <a:sym typeface="Calibri"/>
              </a:rPr>
              <a:t>Attempt to recreate the work of chosen practitioner</a:t>
            </a:r>
            <a:endParaRPr sz="850" dirty="0"/>
          </a:p>
        </p:txBody>
      </p:sp>
      <p:sp>
        <p:nvSpPr>
          <p:cNvPr id="208" name="Google Shape;208;p1"/>
          <p:cNvSpPr txBox="1"/>
          <p:nvPr/>
        </p:nvSpPr>
        <p:spPr>
          <a:xfrm>
            <a:off x="2123031" y="7335128"/>
            <a:ext cx="1297649"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
        <p:nvSpPr>
          <p:cNvPr id="217" name="Google Shape;217;p1"/>
          <p:cNvSpPr/>
          <p:nvPr/>
        </p:nvSpPr>
        <p:spPr>
          <a:xfrm>
            <a:off x="1552527" y="8648856"/>
            <a:ext cx="1125892" cy="3579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GB" sz="850" dirty="0">
                <a:solidFill>
                  <a:schemeClr val="dk1"/>
                </a:solidFill>
                <a:latin typeface="Calibri"/>
                <a:ea typeface="Calibri"/>
                <a:cs typeface="Calibri"/>
                <a:sym typeface="Calibri"/>
              </a:rPr>
              <a:t>Explore the processes used to create a performance</a:t>
            </a:r>
            <a:endParaRPr sz="850" dirty="0"/>
          </a:p>
        </p:txBody>
      </p:sp>
      <p:cxnSp>
        <p:nvCxnSpPr>
          <p:cNvPr id="218" name="Google Shape;218;p1"/>
          <p:cNvCxnSpPr>
            <a:cxnSpLocks/>
          </p:cNvCxnSpPr>
          <p:nvPr/>
        </p:nvCxnSpPr>
        <p:spPr>
          <a:xfrm>
            <a:off x="3123459" y="7810724"/>
            <a:ext cx="568577" cy="492819"/>
          </a:xfrm>
          <a:prstGeom prst="straightConnector1">
            <a:avLst/>
          </a:prstGeom>
          <a:noFill/>
          <a:ln w="19050" cap="flat" cmpd="sng">
            <a:solidFill>
              <a:srgbClr val="DE2EB0"/>
            </a:solidFill>
            <a:prstDash val="solid"/>
            <a:miter lim="800000"/>
            <a:headEnd type="none" w="sm" len="sm"/>
            <a:tailEnd type="oval" w="med" len="med"/>
          </a:ln>
        </p:spPr>
      </p:cxnSp>
      <p:sp>
        <p:nvSpPr>
          <p:cNvPr id="220" name="Google Shape;220;p1"/>
          <p:cNvSpPr txBox="1"/>
          <p:nvPr/>
        </p:nvSpPr>
        <p:spPr>
          <a:xfrm>
            <a:off x="2283019" y="7332553"/>
            <a:ext cx="1315745" cy="4847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50" dirty="0">
                <a:solidFill>
                  <a:schemeClr val="dk1"/>
                </a:solidFill>
                <a:latin typeface="Calibri"/>
                <a:ea typeface="Calibri"/>
                <a:cs typeface="Calibri"/>
                <a:sym typeface="Calibri"/>
              </a:rPr>
              <a:t>What is the creative intention of a performance piece?</a:t>
            </a:r>
            <a:endParaRPr sz="850" dirty="0"/>
          </a:p>
        </p:txBody>
      </p:sp>
      <p:sp>
        <p:nvSpPr>
          <p:cNvPr id="224" name="Google Shape;224;p1"/>
          <p:cNvSpPr txBox="1"/>
          <p:nvPr/>
        </p:nvSpPr>
        <p:spPr>
          <a:xfrm>
            <a:off x="3644099" y="7505808"/>
            <a:ext cx="1323001"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00" dirty="0"/>
              <a:t>Present findings to an audience</a:t>
            </a:r>
            <a:endParaRPr sz="800" dirty="0"/>
          </a:p>
        </p:txBody>
      </p:sp>
      <p:cxnSp>
        <p:nvCxnSpPr>
          <p:cNvPr id="225" name="Google Shape;225;p1"/>
          <p:cNvCxnSpPr>
            <a:cxnSpLocks/>
          </p:cNvCxnSpPr>
          <p:nvPr/>
        </p:nvCxnSpPr>
        <p:spPr>
          <a:xfrm flipV="1">
            <a:off x="3509753" y="6520083"/>
            <a:ext cx="278614" cy="208539"/>
          </a:xfrm>
          <a:prstGeom prst="straightConnector1">
            <a:avLst/>
          </a:prstGeom>
          <a:noFill/>
          <a:ln w="19050" cap="flat" cmpd="sng">
            <a:solidFill>
              <a:srgbClr val="DE2EB0"/>
            </a:solidFill>
            <a:prstDash val="solid"/>
            <a:miter lim="800000"/>
            <a:headEnd type="none" w="sm" len="sm"/>
            <a:tailEnd type="oval" w="med" len="med"/>
          </a:ln>
        </p:spPr>
      </p:cxnSp>
      <p:sp>
        <p:nvSpPr>
          <p:cNvPr id="228" name="Google Shape;228;p1"/>
          <p:cNvSpPr txBox="1"/>
          <p:nvPr/>
        </p:nvSpPr>
        <p:spPr>
          <a:xfrm>
            <a:off x="2643078" y="8815692"/>
            <a:ext cx="1383355" cy="6155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50" dirty="0">
                <a:solidFill>
                  <a:schemeClr val="dk1"/>
                </a:solidFill>
                <a:latin typeface="Calibri"/>
                <a:ea typeface="Calibri"/>
                <a:cs typeface="Calibri"/>
                <a:sym typeface="Calibri"/>
              </a:rPr>
              <a:t>Discover different performance roles, skills and techniques</a:t>
            </a:r>
            <a:endParaRPr sz="850" dirty="0"/>
          </a:p>
          <a:p>
            <a:pPr marL="0" marR="0" lvl="0" indent="0" algn="l" rtl="0">
              <a:spcBef>
                <a:spcPts val="0"/>
              </a:spcBef>
              <a:spcAft>
                <a:spcPts val="0"/>
              </a:spcAft>
              <a:buNone/>
            </a:pPr>
            <a:endParaRPr sz="850" dirty="0">
              <a:solidFill>
                <a:schemeClr val="dk1"/>
              </a:solidFill>
              <a:latin typeface="Calibri"/>
              <a:ea typeface="Calibri"/>
              <a:cs typeface="Calibri"/>
              <a:sym typeface="Calibri"/>
            </a:endParaRPr>
          </a:p>
        </p:txBody>
      </p:sp>
      <p:cxnSp>
        <p:nvCxnSpPr>
          <p:cNvPr id="230" name="Google Shape;230;p1"/>
          <p:cNvCxnSpPr>
            <a:cxnSpLocks/>
          </p:cNvCxnSpPr>
          <p:nvPr/>
        </p:nvCxnSpPr>
        <p:spPr>
          <a:xfrm flipH="1" flipV="1">
            <a:off x="5051099" y="5568528"/>
            <a:ext cx="279349" cy="276708"/>
          </a:xfrm>
          <a:prstGeom prst="straightConnector1">
            <a:avLst/>
          </a:prstGeom>
          <a:noFill/>
          <a:ln w="19050" cap="flat" cmpd="sng">
            <a:solidFill>
              <a:srgbClr val="DE2EB0"/>
            </a:solidFill>
            <a:prstDash val="solid"/>
            <a:miter lim="800000"/>
            <a:headEnd type="none" w="sm" len="sm"/>
            <a:tailEnd type="oval" w="med" len="med"/>
          </a:ln>
        </p:spPr>
      </p:cxnSp>
      <p:cxnSp>
        <p:nvCxnSpPr>
          <p:cNvPr id="232" name="Google Shape;232;p1"/>
          <p:cNvCxnSpPr>
            <a:cxnSpLocks/>
          </p:cNvCxnSpPr>
          <p:nvPr/>
        </p:nvCxnSpPr>
        <p:spPr>
          <a:xfrm>
            <a:off x="2296046" y="5582304"/>
            <a:ext cx="120289" cy="338075"/>
          </a:xfrm>
          <a:prstGeom prst="straightConnector1">
            <a:avLst/>
          </a:prstGeom>
          <a:noFill/>
          <a:ln w="19050" cap="flat" cmpd="sng">
            <a:solidFill>
              <a:srgbClr val="DE2EB0"/>
            </a:solidFill>
            <a:prstDash val="solid"/>
            <a:miter lim="800000"/>
            <a:headEnd type="none" w="sm" len="sm"/>
            <a:tailEnd type="oval" w="med" len="med"/>
          </a:ln>
        </p:spPr>
      </p:cxnSp>
      <p:sp>
        <p:nvSpPr>
          <p:cNvPr id="234" name="Google Shape;234;p1"/>
          <p:cNvSpPr txBox="1"/>
          <p:nvPr/>
        </p:nvSpPr>
        <p:spPr>
          <a:xfrm>
            <a:off x="8576609" y="4919209"/>
            <a:ext cx="1127450" cy="4339609"/>
          </a:xfrm>
          <a:prstGeom prst="rect">
            <a:avLst/>
          </a:prstGeom>
          <a:noFill/>
          <a:ln>
            <a:noFill/>
          </a:ln>
        </p:spPr>
        <p:txBody>
          <a:bodyPr spcFirstLastPara="1" wrap="square" lIns="91425" tIns="45700" rIns="91425" bIns="45700" anchor="t" anchorCtr="0">
            <a:spAutoFit/>
          </a:bodyPr>
          <a:lstStyle/>
          <a:p>
            <a:pPr marL="0" indent="0">
              <a:buNone/>
            </a:pPr>
            <a:r>
              <a:rPr lang="en-GB" sz="1200" b="1" dirty="0">
                <a:solidFill>
                  <a:srgbClr val="E92B4B"/>
                </a:solidFill>
                <a:latin typeface="Calibri" panose="020F0502020204030204" pitchFamily="34" charset="0"/>
                <a:cs typeface="Calibri" panose="020F0502020204030204" pitchFamily="34" charset="0"/>
              </a:rPr>
              <a:t>Excel through BTEC Tech Award in Performing Arts, exploring processes, developing skills and techniques in performing through reproducing existing works. Further demonstrating an increased love and enjoyment of the art forms in a final piece, working towards a set brief.  </a:t>
            </a:r>
            <a:endParaRPr lang="en-GB" sz="1200" b="1" dirty="0">
              <a:solidFill>
                <a:srgbClr val="E92B4B"/>
              </a:solidFill>
              <a:highlight>
                <a:srgbClr val="FFFF00"/>
              </a:highlight>
              <a:latin typeface="Calibri" panose="020F0502020204030204" pitchFamily="34" charset="0"/>
              <a:cs typeface="Calibri" panose="020F0502020204030204" pitchFamily="34" charset="0"/>
            </a:endParaRPr>
          </a:p>
        </p:txBody>
      </p:sp>
      <p:cxnSp>
        <p:nvCxnSpPr>
          <p:cNvPr id="236" name="Google Shape;236;p1"/>
          <p:cNvCxnSpPr>
            <a:cxnSpLocks/>
          </p:cNvCxnSpPr>
          <p:nvPr/>
        </p:nvCxnSpPr>
        <p:spPr>
          <a:xfrm flipH="1">
            <a:off x="2843929" y="5416785"/>
            <a:ext cx="385458" cy="554307"/>
          </a:xfrm>
          <a:prstGeom prst="straightConnector1">
            <a:avLst/>
          </a:prstGeom>
          <a:noFill/>
          <a:ln w="19050" cap="flat" cmpd="sng">
            <a:solidFill>
              <a:srgbClr val="DE2EB0"/>
            </a:solidFill>
            <a:prstDash val="solid"/>
            <a:miter lim="800000"/>
            <a:headEnd type="none" w="sm" len="sm"/>
            <a:tailEnd type="oval" w="med" len="med"/>
          </a:ln>
        </p:spPr>
      </p:cxnSp>
      <p:sp>
        <p:nvSpPr>
          <p:cNvPr id="237" name="Google Shape;237;p1"/>
          <p:cNvSpPr txBox="1"/>
          <p:nvPr/>
        </p:nvSpPr>
        <p:spPr>
          <a:xfrm>
            <a:off x="2863544" y="4923068"/>
            <a:ext cx="1209027" cy="6155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50" dirty="0">
                <a:solidFill>
                  <a:schemeClr val="dk1"/>
                </a:solidFill>
                <a:latin typeface="Calibri"/>
                <a:ea typeface="Calibri"/>
                <a:cs typeface="Calibri"/>
                <a:sym typeface="Calibri"/>
              </a:rPr>
              <a:t>Develop a high quality  personal response/final piece</a:t>
            </a:r>
            <a:endParaRPr sz="850" dirty="0"/>
          </a:p>
          <a:p>
            <a:pPr marL="0" marR="0" lvl="0" indent="0" algn="l" rtl="0">
              <a:spcBef>
                <a:spcPts val="0"/>
              </a:spcBef>
              <a:spcAft>
                <a:spcPts val="0"/>
              </a:spcAft>
              <a:buNone/>
            </a:pPr>
            <a:endParaRPr sz="850" dirty="0">
              <a:solidFill>
                <a:schemeClr val="dk1"/>
              </a:solidFill>
              <a:latin typeface="Calibri"/>
              <a:ea typeface="Calibri"/>
              <a:cs typeface="Calibri"/>
              <a:sym typeface="Calibri"/>
            </a:endParaRPr>
          </a:p>
        </p:txBody>
      </p:sp>
      <p:sp>
        <p:nvSpPr>
          <p:cNvPr id="248" name="Google Shape;248;p1"/>
          <p:cNvSpPr txBox="1"/>
          <p:nvPr/>
        </p:nvSpPr>
        <p:spPr>
          <a:xfrm>
            <a:off x="4876518" y="7402866"/>
            <a:ext cx="962008" cy="4847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50" dirty="0">
                <a:solidFill>
                  <a:schemeClr val="dk1"/>
                </a:solidFill>
                <a:latin typeface="Calibri"/>
                <a:ea typeface="Calibri"/>
                <a:cs typeface="Calibri"/>
                <a:sym typeface="Calibri"/>
              </a:rPr>
              <a:t>Choose 3 key pieces to explore.</a:t>
            </a:r>
            <a:endParaRPr sz="850" dirty="0"/>
          </a:p>
        </p:txBody>
      </p:sp>
      <p:cxnSp>
        <p:nvCxnSpPr>
          <p:cNvPr id="254" name="Google Shape;254;p1"/>
          <p:cNvCxnSpPr>
            <a:cxnSpLocks/>
          </p:cNvCxnSpPr>
          <p:nvPr/>
        </p:nvCxnSpPr>
        <p:spPr>
          <a:xfrm flipH="1" flipV="1">
            <a:off x="6561639" y="6255096"/>
            <a:ext cx="609775" cy="313213"/>
          </a:xfrm>
          <a:prstGeom prst="straightConnector1">
            <a:avLst/>
          </a:prstGeom>
          <a:noFill/>
          <a:ln w="19050" cap="flat" cmpd="sng">
            <a:solidFill>
              <a:srgbClr val="DE2EB0"/>
            </a:solidFill>
            <a:prstDash val="solid"/>
            <a:miter lim="800000"/>
            <a:headEnd type="none" w="sm" len="sm"/>
            <a:tailEnd type="oval" w="med" len="med"/>
          </a:ln>
        </p:spPr>
      </p:cxnSp>
      <p:cxnSp>
        <p:nvCxnSpPr>
          <p:cNvPr id="260" name="Google Shape;260;p1"/>
          <p:cNvCxnSpPr>
            <a:cxnSpLocks/>
          </p:cNvCxnSpPr>
          <p:nvPr/>
        </p:nvCxnSpPr>
        <p:spPr>
          <a:xfrm>
            <a:off x="5803100" y="6300313"/>
            <a:ext cx="164612" cy="384649"/>
          </a:xfrm>
          <a:prstGeom prst="straightConnector1">
            <a:avLst/>
          </a:prstGeom>
          <a:noFill/>
          <a:ln w="19050" cap="flat" cmpd="sng">
            <a:solidFill>
              <a:srgbClr val="DE2EB0"/>
            </a:solidFill>
            <a:prstDash val="solid"/>
            <a:miter lim="800000"/>
            <a:headEnd type="none" w="sm" len="sm"/>
            <a:tailEnd type="oval" w="med" len="med"/>
          </a:ln>
        </p:spPr>
      </p:cxnSp>
      <p:sp>
        <p:nvSpPr>
          <p:cNvPr id="264" name="Google Shape;264;p1"/>
          <p:cNvSpPr txBox="1"/>
          <p:nvPr/>
        </p:nvSpPr>
        <p:spPr>
          <a:xfrm>
            <a:off x="-26251" y="139450"/>
            <a:ext cx="7633500" cy="58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i="1">
                <a:solidFill>
                  <a:schemeClr val="accent1"/>
                </a:solidFill>
                <a:latin typeface="Calibri"/>
                <a:ea typeface="Calibri"/>
                <a:cs typeface="Calibri"/>
                <a:sym typeface="Calibri"/>
              </a:rPr>
              <a:t>The Five Year curriculum: Performing Arts</a:t>
            </a:r>
            <a:endParaRPr/>
          </a:p>
        </p:txBody>
      </p:sp>
      <p:sp>
        <p:nvSpPr>
          <p:cNvPr id="265" name="Google Shape;265;p1"/>
          <p:cNvSpPr/>
          <p:nvPr/>
        </p:nvSpPr>
        <p:spPr>
          <a:xfrm>
            <a:off x="7102960" y="15253"/>
            <a:ext cx="1709400" cy="1808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a:solidFill>
                <a:schemeClr val="lt1"/>
              </a:solidFill>
              <a:latin typeface="Calibri"/>
              <a:ea typeface="Calibri"/>
              <a:cs typeface="Calibri"/>
              <a:sym typeface="Calibri"/>
            </a:endParaRPr>
          </a:p>
        </p:txBody>
      </p:sp>
      <p:sp>
        <p:nvSpPr>
          <p:cNvPr id="266" name="Google Shape;266;p1"/>
          <p:cNvSpPr txBox="1"/>
          <p:nvPr/>
        </p:nvSpPr>
        <p:spPr>
          <a:xfrm>
            <a:off x="4464390" y="16568500"/>
            <a:ext cx="2586600"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accent6"/>
                </a:solidFill>
              </a:rPr>
              <a:t>Matilda</a:t>
            </a:r>
            <a:endParaRPr sz="1800" dirty="0">
              <a:solidFill>
                <a:schemeClr val="accent6"/>
              </a:solidFill>
            </a:endParaRPr>
          </a:p>
        </p:txBody>
      </p:sp>
      <p:sp>
        <p:nvSpPr>
          <p:cNvPr id="267" name="Google Shape;267;p1"/>
          <p:cNvSpPr/>
          <p:nvPr/>
        </p:nvSpPr>
        <p:spPr>
          <a:xfrm>
            <a:off x="11178759" y="374725"/>
            <a:ext cx="110595" cy="4571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a:solidFill>
                <a:schemeClr val="lt1"/>
              </a:solidFill>
              <a:latin typeface="Calibri"/>
              <a:ea typeface="Calibri"/>
              <a:cs typeface="Calibri"/>
              <a:sym typeface="Calibri"/>
            </a:endParaRPr>
          </a:p>
        </p:txBody>
      </p:sp>
      <p:sp>
        <p:nvSpPr>
          <p:cNvPr id="95" name="Google Shape;95;p1"/>
          <p:cNvSpPr txBox="1"/>
          <p:nvPr/>
        </p:nvSpPr>
        <p:spPr>
          <a:xfrm>
            <a:off x="1207653" y="17092636"/>
            <a:ext cx="1182389" cy="6155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50" dirty="0">
                <a:solidFill>
                  <a:schemeClr val="dk1"/>
                </a:solidFill>
                <a:latin typeface="Calibri"/>
                <a:ea typeface="Calibri"/>
                <a:cs typeface="Calibri"/>
                <a:sym typeface="Calibri"/>
              </a:rPr>
              <a:t>Explore drama skills such as body as a prop and choral movement</a:t>
            </a:r>
            <a:endParaRPr sz="850" dirty="0"/>
          </a:p>
          <a:p>
            <a:pPr marL="0" marR="0" lvl="0" indent="0" algn="l" rtl="0">
              <a:spcBef>
                <a:spcPts val="0"/>
              </a:spcBef>
              <a:spcAft>
                <a:spcPts val="0"/>
              </a:spcAft>
              <a:buNone/>
            </a:pPr>
            <a:endParaRPr sz="850" dirty="0">
              <a:solidFill>
                <a:schemeClr val="dk1"/>
              </a:solidFill>
              <a:latin typeface="Calibri"/>
              <a:ea typeface="Calibri"/>
              <a:cs typeface="Calibri"/>
              <a:sym typeface="Calibri"/>
            </a:endParaRPr>
          </a:p>
        </p:txBody>
      </p:sp>
      <p:sp>
        <p:nvSpPr>
          <p:cNvPr id="268" name="Google Shape;268;p1"/>
          <p:cNvSpPr txBox="1"/>
          <p:nvPr/>
        </p:nvSpPr>
        <p:spPr>
          <a:xfrm>
            <a:off x="3282252" y="16462395"/>
            <a:ext cx="1460512"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chemeClr val="accent6"/>
                </a:solidFill>
                <a:latin typeface="Calibri"/>
                <a:ea typeface="Calibri"/>
                <a:cs typeface="Calibri"/>
                <a:sym typeface="Calibri"/>
              </a:rPr>
              <a:t>Rock &amp; Roll</a:t>
            </a:r>
            <a:endParaRPr sz="1800" dirty="0">
              <a:solidFill>
                <a:schemeClr val="accent6"/>
              </a:solidFill>
            </a:endParaRPr>
          </a:p>
        </p:txBody>
      </p:sp>
      <p:sp>
        <p:nvSpPr>
          <p:cNvPr id="269" name="Google Shape;269;p1"/>
          <p:cNvSpPr txBox="1"/>
          <p:nvPr/>
        </p:nvSpPr>
        <p:spPr>
          <a:xfrm>
            <a:off x="-97743" y="14491667"/>
            <a:ext cx="1431600" cy="7463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50" dirty="0">
                <a:solidFill>
                  <a:schemeClr val="dk1"/>
                </a:solidFill>
                <a:latin typeface="Calibri"/>
                <a:ea typeface="Calibri"/>
                <a:cs typeface="Calibri"/>
                <a:sym typeface="Calibri"/>
              </a:rPr>
              <a:t>Soundscapes ; using repetitive sounds to create and atmosphere alongside action</a:t>
            </a:r>
            <a:endParaRPr sz="850" dirty="0"/>
          </a:p>
          <a:p>
            <a:pPr marL="0" marR="0" lvl="0" indent="0" algn="l" rtl="0">
              <a:spcBef>
                <a:spcPts val="0"/>
              </a:spcBef>
              <a:spcAft>
                <a:spcPts val="0"/>
              </a:spcAft>
              <a:buNone/>
            </a:pPr>
            <a:endParaRPr sz="850" dirty="0">
              <a:solidFill>
                <a:schemeClr val="dk1"/>
              </a:solidFill>
              <a:latin typeface="Calibri"/>
              <a:ea typeface="Calibri"/>
              <a:cs typeface="Calibri"/>
              <a:sym typeface="Calibri"/>
            </a:endParaRPr>
          </a:p>
        </p:txBody>
      </p:sp>
      <p:sp>
        <p:nvSpPr>
          <p:cNvPr id="270" name="Google Shape;270;p1"/>
          <p:cNvSpPr txBox="1"/>
          <p:nvPr/>
        </p:nvSpPr>
        <p:spPr>
          <a:xfrm>
            <a:off x="2375968" y="15989405"/>
            <a:ext cx="753366" cy="35390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50" dirty="0">
                <a:solidFill>
                  <a:schemeClr val="dk1"/>
                </a:solidFill>
                <a:latin typeface="Calibri"/>
                <a:ea typeface="Calibri"/>
                <a:cs typeface="Calibri"/>
                <a:sym typeface="Calibri"/>
              </a:rPr>
              <a:t>Using poetry in drama</a:t>
            </a:r>
            <a:endParaRPr sz="850" dirty="0"/>
          </a:p>
        </p:txBody>
      </p:sp>
      <p:cxnSp>
        <p:nvCxnSpPr>
          <p:cNvPr id="271" name="Google Shape;271;p1"/>
          <p:cNvCxnSpPr>
            <a:cxnSpLocks/>
          </p:cNvCxnSpPr>
          <p:nvPr/>
        </p:nvCxnSpPr>
        <p:spPr>
          <a:xfrm flipV="1">
            <a:off x="3096568" y="16831686"/>
            <a:ext cx="378283" cy="199825"/>
          </a:xfrm>
          <a:prstGeom prst="straightConnector1">
            <a:avLst/>
          </a:prstGeom>
          <a:ln>
            <a:headEnd type="none" w="sm" len="sm"/>
            <a:tailEnd type="oval" w="med" len="med"/>
          </a:ln>
        </p:spPr>
        <p:style>
          <a:lnRef idx="1">
            <a:schemeClr val="accent6"/>
          </a:lnRef>
          <a:fillRef idx="0">
            <a:schemeClr val="accent6"/>
          </a:fillRef>
          <a:effectRef idx="0">
            <a:schemeClr val="accent6"/>
          </a:effectRef>
          <a:fontRef idx="minor">
            <a:schemeClr val="tx1"/>
          </a:fontRef>
        </p:style>
      </p:cxnSp>
      <p:grpSp>
        <p:nvGrpSpPr>
          <p:cNvPr id="12" name="Group 11">
            <a:extLst>
              <a:ext uri="{FF2B5EF4-FFF2-40B4-BE49-F238E27FC236}">
                <a16:creationId xmlns:a16="http://schemas.microsoft.com/office/drawing/2014/main" id="{7671461D-2D3F-442B-B89B-2598B20349D3}"/>
              </a:ext>
            </a:extLst>
          </p:cNvPr>
          <p:cNvGrpSpPr/>
          <p:nvPr/>
        </p:nvGrpSpPr>
        <p:grpSpPr>
          <a:xfrm>
            <a:off x="7036541" y="16211626"/>
            <a:ext cx="837590" cy="775874"/>
            <a:chOff x="6899246" y="16253453"/>
            <a:chExt cx="837590" cy="775874"/>
          </a:xfrm>
        </p:grpSpPr>
        <p:sp>
          <p:nvSpPr>
            <p:cNvPr id="272" name="Google Shape;272;p1"/>
            <p:cNvSpPr/>
            <p:nvPr/>
          </p:nvSpPr>
          <p:spPr>
            <a:xfrm>
              <a:off x="6899246" y="16253453"/>
              <a:ext cx="826168" cy="775874"/>
            </a:xfrm>
            <a:prstGeom prst="ellipse">
              <a:avLst/>
            </a:prstGeom>
            <a:solidFill>
              <a:schemeClr val="lt1"/>
            </a:solidFill>
            <a:ln w="762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dirty="0">
                <a:solidFill>
                  <a:schemeClr val="lt1"/>
                </a:solidFill>
                <a:latin typeface="Calibri"/>
                <a:ea typeface="Calibri"/>
                <a:cs typeface="Calibri"/>
                <a:sym typeface="Calibri"/>
              </a:endParaRPr>
            </a:p>
          </p:txBody>
        </p:sp>
        <p:sp>
          <p:nvSpPr>
            <p:cNvPr id="273" name="Google Shape;273;p1"/>
            <p:cNvSpPr txBox="1"/>
            <p:nvPr/>
          </p:nvSpPr>
          <p:spPr>
            <a:xfrm>
              <a:off x="6917686" y="16365386"/>
              <a:ext cx="819150" cy="61555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dirty="0">
                  <a:solidFill>
                    <a:schemeClr val="dk1"/>
                  </a:solidFill>
                  <a:latin typeface="Calibri"/>
                  <a:ea typeface="Calibri"/>
                  <a:cs typeface="Calibri"/>
                  <a:sym typeface="Calibri"/>
                </a:rPr>
                <a:t>Year</a:t>
              </a:r>
              <a:endParaRPr dirty="0"/>
            </a:p>
            <a:p>
              <a:pPr marL="0" marR="0" lvl="0" indent="0" algn="ctr" rtl="0">
                <a:spcBef>
                  <a:spcPts val="0"/>
                </a:spcBef>
                <a:spcAft>
                  <a:spcPts val="0"/>
                </a:spcAft>
                <a:buNone/>
              </a:pPr>
              <a:r>
                <a:rPr lang="en-GB" sz="1800" b="1" dirty="0">
                  <a:solidFill>
                    <a:schemeClr val="dk1"/>
                  </a:solidFill>
                  <a:latin typeface="Calibri"/>
                  <a:ea typeface="Calibri"/>
                  <a:cs typeface="Calibri"/>
                  <a:sym typeface="Calibri"/>
                </a:rPr>
                <a:t>7</a:t>
              </a:r>
              <a:endParaRPr dirty="0"/>
            </a:p>
          </p:txBody>
        </p:sp>
      </p:grpSp>
      <p:sp>
        <p:nvSpPr>
          <p:cNvPr id="107" name="Google Shape;107;p1"/>
          <p:cNvSpPr txBox="1"/>
          <p:nvPr/>
        </p:nvSpPr>
        <p:spPr>
          <a:xfrm rot="5400000">
            <a:off x="680785" y="15544540"/>
            <a:ext cx="1669919"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chemeClr val="accent6"/>
                </a:solidFill>
                <a:latin typeface="Calibri"/>
                <a:ea typeface="Calibri"/>
                <a:cs typeface="Calibri"/>
                <a:sym typeface="Calibri"/>
              </a:rPr>
              <a:t>Bugsy Malone</a:t>
            </a:r>
            <a:endParaRPr sz="1800" dirty="0">
              <a:solidFill>
                <a:schemeClr val="accent6"/>
              </a:solidFill>
            </a:endParaRPr>
          </a:p>
        </p:txBody>
      </p:sp>
      <p:grpSp>
        <p:nvGrpSpPr>
          <p:cNvPr id="11" name="Group 10">
            <a:extLst>
              <a:ext uri="{FF2B5EF4-FFF2-40B4-BE49-F238E27FC236}">
                <a16:creationId xmlns:a16="http://schemas.microsoft.com/office/drawing/2014/main" id="{700F01FE-AA04-42F8-BB23-8495E69EA259}"/>
              </a:ext>
            </a:extLst>
          </p:cNvPr>
          <p:cNvGrpSpPr/>
          <p:nvPr/>
        </p:nvGrpSpPr>
        <p:grpSpPr>
          <a:xfrm>
            <a:off x="5163028" y="14168398"/>
            <a:ext cx="833695" cy="775874"/>
            <a:chOff x="5316465" y="14157132"/>
            <a:chExt cx="833695" cy="775874"/>
          </a:xfrm>
        </p:grpSpPr>
        <p:sp>
          <p:nvSpPr>
            <p:cNvPr id="274" name="Google Shape;274;p1"/>
            <p:cNvSpPr/>
            <p:nvPr/>
          </p:nvSpPr>
          <p:spPr>
            <a:xfrm>
              <a:off x="5323992" y="14157132"/>
              <a:ext cx="826168" cy="775874"/>
            </a:xfrm>
            <a:prstGeom prst="ellipse">
              <a:avLst/>
            </a:prstGeom>
            <a:solidFill>
              <a:schemeClr val="lt1"/>
            </a:solidFill>
            <a:ln w="762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dirty="0">
                <a:solidFill>
                  <a:schemeClr val="lt1"/>
                </a:solidFill>
                <a:latin typeface="Calibri"/>
                <a:ea typeface="Calibri"/>
                <a:cs typeface="Calibri"/>
                <a:sym typeface="Calibri"/>
              </a:endParaRPr>
            </a:p>
          </p:txBody>
        </p:sp>
        <p:sp>
          <p:nvSpPr>
            <p:cNvPr id="275" name="Google Shape;275;p1"/>
            <p:cNvSpPr txBox="1"/>
            <p:nvPr/>
          </p:nvSpPr>
          <p:spPr>
            <a:xfrm>
              <a:off x="5316465" y="14250880"/>
              <a:ext cx="819150" cy="61555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dirty="0">
                  <a:solidFill>
                    <a:schemeClr val="dk1"/>
                  </a:solidFill>
                  <a:latin typeface="Calibri"/>
                  <a:ea typeface="Calibri"/>
                  <a:cs typeface="Calibri"/>
                  <a:sym typeface="Calibri"/>
                </a:rPr>
                <a:t>Year</a:t>
              </a:r>
              <a:endParaRPr dirty="0"/>
            </a:p>
            <a:p>
              <a:pPr marL="0" marR="0" lvl="0" indent="0" algn="ctr" rtl="0">
                <a:spcBef>
                  <a:spcPts val="0"/>
                </a:spcBef>
                <a:spcAft>
                  <a:spcPts val="0"/>
                </a:spcAft>
                <a:buNone/>
              </a:pPr>
              <a:r>
                <a:rPr lang="en-GB" sz="1800" b="1" dirty="0">
                  <a:solidFill>
                    <a:schemeClr val="dk1"/>
                  </a:solidFill>
                  <a:latin typeface="Calibri"/>
                  <a:ea typeface="Calibri"/>
                  <a:cs typeface="Calibri"/>
                  <a:sym typeface="Calibri"/>
                </a:rPr>
                <a:t>8</a:t>
              </a:r>
              <a:endParaRPr dirty="0"/>
            </a:p>
          </p:txBody>
        </p:sp>
      </p:grpSp>
      <p:sp>
        <p:nvSpPr>
          <p:cNvPr id="276" name="Google Shape;276;p1"/>
          <p:cNvSpPr txBox="1"/>
          <p:nvPr/>
        </p:nvSpPr>
        <p:spPr>
          <a:xfrm>
            <a:off x="-57632" y="16390829"/>
            <a:ext cx="1251803" cy="7463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50" dirty="0">
                <a:solidFill>
                  <a:schemeClr val="dk1"/>
                </a:solidFill>
                <a:latin typeface="Calibri"/>
                <a:ea typeface="Calibri"/>
                <a:cs typeface="Calibri"/>
                <a:sym typeface="Calibri"/>
              </a:rPr>
              <a:t>Develop  understanding of what a musical involves and experiment choreography.</a:t>
            </a:r>
            <a:endParaRPr sz="850" dirty="0">
              <a:solidFill>
                <a:schemeClr val="dk1"/>
              </a:solidFill>
              <a:latin typeface="Calibri"/>
              <a:ea typeface="Calibri"/>
              <a:cs typeface="Calibri"/>
              <a:sym typeface="Calibri"/>
            </a:endParaRPr>
          </a:p>
        </p:txBody>
      </p:sp>
      <p:grpSp>
        <p:nvGrpSpPr>
          <p:cNvPr id="13" name="Group 12">
            <a:extLst>
              <a:ext uri="{FF2B5EF4-FFF2-40B4-BE49-F238E27FC236}">
                <a16:creationId xmlns:a16="http://schemas.microsoft.com/office/drawing/2014/main" id="{0FF3A291-36C8-4A1B-A7A1-07C7B37F8873}"/>
              </a:ext>
            </a:extLst>
          </p:cNvPr>
          <p:cNvGrpSpPr/>
          <p:nvPr/>
        </p:nvGrpSpPr>
        <p:grpSpPr>
          <a:xfrm>
            <a:off x="1875308" y="11973073"/>
            <a:ext cx="826168" cy="775874"/>
            <a:chOff x="1875308" y="11973073"/>
            <a:chExt cx="826168" cy="775874"/>
          </a:xfrm>
        </p:grpSpPr>
        <p:sp>
          <p:nvSpPr>
            <p:cNvPr id="278" name="Google Shape;278;p1"/>
            <p:cNvSpPr/>
            <p:nvPr/>
          </p:nvSpPr>
          <p:spPr>
            <a:xfrm>
              <a:off x="1875308" y="11973073"/>
              <a:ext cx="826168" cy="775874"/>
            </a:xfrm>
            <a:prstGeom prst="ellipse">
              <a:avLst/>
            </a:prstGeom>
            <a:solidFill>
              <a:schemeClr val="lt1"/>
            </a:solidFill>
            <a:ln w="762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a:solidFill>
                  <a:schemeClr val="lt1"/>
                </a:solidFill>
                <a:latin typeface="Calibri"/>
                <a:ea typeface="Calibri"/>
                <a:cs typeface="Calibri"/>
                <a:sym typeface="Calibri"/>
              </a:endParaRPr>
            </a:p>
          </p:txBody>
        </p:sp>
        <p:sp>
          <p:nvSpPr>
            <p:cNvPr id="279" name="Google Shape;279;p1"/>
            <p:cNvSpPr txBox="1"/>
            <p:nvPr/>
          </p:nvSpPr>
          <p:spPr>
            <a:xfrm>
              <a:off x="1880672" y="12079309"/>
              <a:ext cx="819150" cy="61555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dirty="0">
                  <a:solidFill>
                    <a:schemeClr val="dk1"/>
                  </a:solidFill>
                  <a:latin typeface="Calibri"/>
                  <a:ea typeface="Calibri"/>
                  <a:cs typeface="Calibri"/>
                  <a:sym typeface="Calibri"/>
                </a:rPr>
                <a:t>Year</a:t>
              </a:r>
              <a:endParaRPr dirty="0"/>
            </a:p>
            <a:p>
              <a:pPr marL="0" marR="0" lvl="0" indent="0" algn="ctr" rtl="0">
                <a:spcBef>
                  <a:spcPts val="0"/>
                </a:spcBef>
                <a:spcAft>
                  <a:spcPts val="0"/>
                </a:spcAft>
                <a:buNone/>
              </a:pPr>
              <a:r>
                <a:rPr lang="en-GB" sz="1800" b="1" dirty="0">
                  <a:solidFill>
                    <a:schemeClr val="dk1"/>
                  </a:solidFill>
                  <a:latin typeface="Calibri"/>
                  <a:ea typeface="Calibri"/>
                  <a:cs typeface="Calibri"/>
                  <a:sym typeface="Calibri"/>
                </a:rPr>
                <a:t>9</a:t>
              </a:r>
              <a:endParaRPr dirty="0"/>
            </a:p>
          </p:txBody>
        </p:sp>
      </p:grpSp>
      <p:sp>
        <p:nvSpPr>
          <p:cNvPr id="280" name="Google Shape;280;p1"/>
          <p:cNvSpPr/>
          <p:nvPr/>
        </p:nvSpPr>
        <p:spPr>
          <a:xfrm>
            <a:off x="7111317" y="3713207"/>
            <a:ext cx="826168" cy="775874"/>
          </a:xfrm>
          <a:prstGeom prst="ellipse">
            <a:avLst/>
          </a:prstGeom>
          <a:solidFill>
            <a:schemeClr val="lt1"/>
          </a:solidFill>
          <a:ln w="76200" cap="flat" cmpd="sng">
            <a:solidFill>
              <a:srgbClr val="DE2EB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a:solidFill>
                <a:schemeClr val="lt1"/>
              </a:solidFill>
              <a:latin typeface="Calibri"/>
              <a:ea typeface="Calibri"/>
              <a:cs typeface="Calibri"/>
              <a:sym typeface="Calibri"/>
            </a:endParaRPr>
          </a:p>
        </p:txBody>
      </p:sp>
      <p:sp>
        <p:nvSpPr>
          <p:cNvPr id="281" name="Google Shape;281;p1"/>
          <p:cNvSpPr txBox="1"/>
          <p:nvPr/>
        </p:nvSpPr>
        <p:spPr>
          <a:xfrm>
            <a:off x="7116681" y="3819443"/>
            <a:ext cx="819150" cy="61555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a:solidFill>
                  <a:schemeClr val="dk1"/>
                </a:solidFill>
                <a:latin typeface="Calibri"/>
                <a:ea typeface="Calibri"/>
                <a:cs typeface="Calibri"/>
                <a:sym typeface="Calibri"/>
              </a:rPr>
              <a:t>Year</a:t>
            </a:r>
            <a:endParaRPr/>
          </a:p>
          <a:p>
            <a:pPr marL="0" marR="0" lvl="0" indent="0" algn="ctr" rtl="0">
              <a:spcBef>
                <a:spcPts val="0"/>
              </a:spcBef>
              <a:spcAft>
                <a:spcPts val="0"/>
              </a:spcAft>
              <a:buNone/>
            </a:pPr>
            <a:r>
              <a:rPr lang="en-GB" sz="1800" b="1">
                <a:solidFill>
                  <a:schemeClr val="dk1"/>
                </a:solidFill>
                <a:latin typeface="Calibri"/>
                <a:ea typeface="Calibri"/>
                <a:cs typeface="Calibri"/>
                <a:sym typeface="Calibri"/>
              </a:rPr>
              <a:t>11</a:t>
            </a:r>
            <a:endParaRPr/>
          </a:p>
        </p:txBody>
      </p:sp>
      <p:sp>
        <p:nvSpPr>
          <p:cNvPr id="282" name="Google Shape;282;p1"/>
          <p:cNvSpPr/>
          <p:nvPr/>
        </p:nvSpPr>
        <p:spPr>
          <a:xfrm>
            <a:off x="7535795" y="8378187"/>
            <a:ext cx="826168" cy="775874"/>
          </a:xfrm>
          <a:prstGeom prst="ellipse">
            <a:avLst/>
          </a:prstGeom>
          <a:solidFill>
            <a:schemeClr val="lt1"/>
          </a:solidFill>
          <a:ln w="76200" cap="flat" cmpd="sng">
            <a:solidFill>
              <a:srgbClr val="DE2EB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dirty="0">
              <a:solidFill>
                <a:schemeClr val="lt1"/>
              </a:solidFill>
              <a:latin typeface="Calibri"/>
              <a:ea typeface="Calibri"/>
              <a:cs typeface="Calibri"/>
              <a:sym typeface="Calibri"/>
            </a:endParaRPr>
          </a:p>
        </p:txBody>
      </p:sp>
      <p:sp>
        <p:nvSpPr>
          <p:cNvPr id="283" name="Google Shape;283;p1"/>
          <p:cNvSpPr txBox="1"/>
          <p:nvPr/>
        </p:nvSpPr>
        <p:spPr>
          <a:xfrm>
            <a:off x="7541458" y="8472468"/>
            <a:ext cx="819150" cy="61555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a:solidFill>
                  <a:schemeClr val="dk1"/>
                </a:solidFill>
                <a:latin typeface="Calibri"/>
                <a:ea typeface="Calibri"/>
                <a:cs typeface="Calibri"/>
                <a:sym typeface="Calibri"/>
              </a:rPr>
              <a:t>Year</a:t>
            </a:r>
            <a:endParaRPr/>
          </a:p>
          <a:p>
            <a:pPr marL="0" marR="0" lvl="0" indent="0" algn="ctr" rtl="0">
              <a:spcBef>
                <a:spcPts val="0"/>
              </a:spcBef>
              <a:spcAft>
                <a:spcPts val="0"/>
              </a:spcAft>
              <a:buNone/>
            </a:pPr>
            <a:r>
              <a:rPr lang="en-GB" sz="1800" b="1">
                <a:solidFill>
                  <a:schemeClr val="dk1"/>
                </a:solidFill>
                <a:latin typeface="Calibri"/>
                <a:ea typeface="Calibri"/>
                <a:cs typeface="Calibri"/>
                <a:sym typeface="Calibri"/>
              </a:rPr>
              <a:t>10</a:t>
            </a:r>
            <a:endParaRPr/>
          </a:p>
        </p:txBody>
      </p:sp>
      <p:sp>
        <p:nvSpPr>
          <p:cNvPr id="284" name="Google Shape;284;p1"/>
          <p:cNvSpPr txBox="1"/>
          <p:nvPr/>
        </p:nvSpPr>
        <p:spPr>
          <a:xfrm>
            <a:off x="1486549" y="14542158"/>
            <a:ext cx="1830726"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accent6"/>
                </a:solidFill>
                <a:latin typeface="Calibri"/>
                <a:cs typeface="Calibri"/>
                <a:sym typeface="Calibri"/>
              </a:rPr>
              <a:t>I</a:t>
            </a:r>
            <a:r>
              <a:rPr lang="en-GB" sz="1600" dirty="0" err="1">
                <a:solidFill>
                  <a:schemeClr val="accent6"/>
                </a:solidFill>
                <a:latin typeface="Calibri"/>
                <a:cs typeface="Calibri"/>
                <a:sym typeface="Calibri"/>
              </a:rPr>
              <a:t>nside</a:t>
            </a:r>
            <a:r>
              <a:rPr lang="en-GB" sz="1600" dirty="0">
                <a:solidFill>
                  <a:schemeClr val="accent6"/>
                </a:solidFill>
                <a:latin typeface="Calibri"/>
                <a:cs typeface="Calibri"/>
                <a:sym typeface="Calibri"/>
              </a:rPr>
              <a:t> Out</a:t>
            </a:r>
            <a:endParaRPr sz="1600" dirty="0">
              <a:solidFill>
                <a:schemeClr val="accent6"/>
              </a:solidFill>
            </a:endParaRPr>
          </a:p>
        </p:txBody>
      </p:sp>
      <p:sp>
        <p:nvSpPr>
          <p:cNvPr id="130" name="Google Shape;130;p1"/>
          <p:cNvSpPr txBox="1"/>
          <p:nvPr/>
        </p:nvSpPr>
        <p:spPr>
          <a:xfrm>
            <a:off x="6203857" y="14359385"/>
            <a:ext cx="1416892"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accent1"/>
                </a:solidFill>
                <a:latin typeface="Calibri"/>
                <a:ea typeface="Calibri"/>
                <a:cs typeface="Calibri"/>
                <a:sym typeface="Calibri"/>
              </a:rPr>
              <a:t>S</a:t>
            </a:r>
            <a:r>
              <a:rPr lang="en-GB" sz="1800" dirty="0" err="1">
                <a:solidFill>
                  <a:schemeClr val="accent1"/>
                </a:solidFill>
                <a:latin typeface="Calibri"/>
                <a:ea typeface="Calibri"/>
                <a:cs typeface="Calibri"/>
                <a:sym typeface="Calibri"/>
              </a:rPr>
              <a:t>ocial</a:t>
            </a:r>
            <a:r>
              <a:rPr lang="en-GB" sz="1800" dirty="0">
                <a:solidFill>
                  <a:schemeClr val="accent1"/>
                </a:solidFill>
                <a:latin typeface="Calibri"/>
                <a:ea typeface="Calibri"/>
                <a:cs typeface="Calibri"/>
                <a:sym typeface="Calibri"/>
              </a:rPr>
              <a:t> Media</a:t>
            </a:r>
          </a:p>
        </p:txBody>
      </p:sp>
      <p:sp>
        <p:nvSpPr>
          <p:cNvPr id="285" name="Google Shape;285;p1"/>
          <p:cNvSpPr txBox="1"/>
          <p:nvPr/>
        </p:nvSpPr>
        <p:spPr>
          <a:xfrm rot="4878037">
            <a:off x="7282011" y="12917618"/>
            <a:ext cx="127986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dirty="0">
                <a:solidFill>
                  <a:schemeClr val="accent1"/>
                </a:solidFill>
                <a:latin typeface="Calibri"/>
                <a:ea typeface="Calibri"/>
                <a:cs typeface="Calibri"/>
                <a:sym typeface="Calibri"/>
              </a:rPr>
              <a:t>Curious Incident </a:t>
            </a:r>
            <a:endParaRPr dirty="0">
              <a:solidFill>
                <a:schemeClr val="accent1"/>
              </a:solidFill>
            </a:endParaRPr>
          </a:p>
        </p:txBody>
      </p:sp>
      <p:sp>
        <p:nvSpPr>
          <p:cNvPr id="286" name="Google Shape;286;p1"/>
          <p:cNvSpPr txBox="1"/>
          <p:nvPr/>
        </p:nvSpPr>
        <p:spPr>
          <a:xfrm>
            <a:off x="3610262" y="12274020"/>
            <a:ext cx="3402066"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dirty="0">
                <a:solidFill>
                  <a:schemeClr val="accent1"/>
                </a:solidFill>
              </a:rPr>
              <a:t>The Liverpool Project</a:t>
            </a:r>
            <a:endParaRPr sz="1600" dirty="0">
              <a:solidFill>
                <a:schemeClr val="accent1"/>
              </a:solidFill>
            </a:endParaRPr>
          </a:p>
        </p:txBody>
      </p:sp>
      <p:sp>
        <p:nvSpPr>
          <p:cNvPr id="287" name="Google Shape;287;p1"/>
          <p:cNvSpPr txBox="1"/>
          <p:nvPr/>
        </p:nvSpPr>
        <p:spPr>
          <a:xfrm>
            <a:off x="5723253" y="10087775"/>
            <a:ext cx="2263843" cy="405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dirty="0">
                <a:solidFill>
                  <a:schemeClr val="accent4"/>
                </a:solidFill>
                <a:latin typeface="Calibri"/>
                <a:ea typeface="Calibri"/>
                <a:cs typeface="Calibri"/>
                <a:sym typeface="Calibri"/>
              </a:rPr>
              <a:t>Musical Theatre</a:t>
            </a:r>
            <a:endParaRPr dirty="0">
              <a:solidFill>
                <a:schemeClr val="accent4"/>
              </a:solidFill>
            </a:endParaRPr>
          </a:p>
        </p:txBody>
      </p:sp>
      <p:cxnSp>
        <p:nvCxnSpPr>
          <p:cNvPr id="290" name="Google Shape;290;p1"/>
          <p:cNvCxnSpPr>
            <a:cxnSpLocks/>
          </p:cNvCxnSpPr>
          <p:nvPr/>
        </p:nvCxnSpPr>
        <p:spPr>
          <a:xfrm flipH="1">
            <a:off x="4076700" y="14046155"/>
            <a:ext cx="115915" cy="242332"/>
          </a:xfrm>
          <a:prstGeom prst="straightConnector1">
            <a:avLst/>
          </a:prstGeom>
          <a:ln>
            <a:headEnd type="none" w="sm" len="sm"/>
            <a:tailEnd type="oval" w="med" len="med"/>
          </a:ln>
        </p:spPr>
        <p:style>
          <a:lnRef idx="1">
            <a:schemeClr val="accent6"/>
          </a:lnRef>
          <a:fillRef idx="0">
            <a:schemeClr val="accent6"/>
          </a:fillRef>
          <a:effectRef idx="0">
            <a:schemeClr val="accent6"/>
          </a:effectRef>
          <a:fontRef idx="minor">
            <a:schemeClr val="tx1"/>
          </a:fontRef>
        </p:style>
      </p:cxnSp>
      <p:sp>
        <p:nvSpPr>
          <p:cNvPr id="291" name="Google Shape;291;p1"/>
          <p:cNvSpPr txBox="1"/>
          <p:nvPr/>
        </p:nvSpPr>
        <p:spPr>
          <a:xfrm>
            <a:off x="8030995" y="15131375"/>
            <a:ext cx="838855" cy="6155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50" dirty="0">
                <a:solidFill>
                  <a:schemeClr val="dk1"/>
                </a:solidFill>
                <a:latin typeface="Calibri"/>
                <a:ea typeface="Calibri"/>
                <a:cs typeface="Calibri"/>
                <a:sym typeface="Calibri"/>
              </a:rPr>
              <a:t>Show empathy through creative work</a:t>
            </a:r>
            <a:endParaRPr sz="850" dirty="0"/>
          </a:p>
        </p:txBody>
      </p:sp>
      <p:sp>
        <p:nvSpPr>
          <p:cNvPr id="294" name="Google Shape;294;p1"/>
          <p:cNvSpPr txBox="1"/>
          <p:nvPr/>
        </p:nvSpPr>
        <p:spPr>
          <a:xfrm>
            <a:off x="4483599" y="13044588"/>
            <a:ext cx="1076700" cy="461624"/>
          </a:xfrm>
          <a:prstGeom prst="rect">
            <a:avLst/>
          </a:prstGeom>
          <a:noFill/>
          <a:ln>
            <a:noFill/>
          </a:ln>
        </p:spPr>
        <p:txBody>
          <a:bodyPr spcFirstLastPara="1" wrap="square" lIns="91425" tIns="45700" rIns="91425" bIns="45700" anchor="t" anchorCtr="0">
            <a:spAutoFit/>
          </a:bodyPr>
          <a:lstStyle/>
          <a:p>
            <a:pPr lvl="0" algn="ctr"/>
            <a:r>
              <a:rPr lang="en-US" sz="800" dirty="0"/>
              <a:t>Further explore the use of  tableaux  in performance</a:t>
            </a:r>
            <a:endParaRPr sz="800" dirty="0"/>
          </a:p>
        </p:txBody>
      </p:sp>
      <p:cxnSp>
        <p:nvCxnSpPr>
          <p:cNvPr id="295" name="Google Shape;295;p1"/>
          <p:cNvCxnSpPr/>
          <p:nvPr/>
        </p:nvCxnSpPr>
        <p:spPr>
          <a:xfrm rot="10800000" flipH="1">
            <a:off x="4962525" y="12633000"/>
            <a:ext cx="25800" cy="435300"/>
          </a:xfrm>
          <a:prstGeom prst="straightConnector1">
            <a:avLst/>
          </a:prstGeom>
          <a:ln>
            <a:headEnd type="none" w="sm" len="sm"/>
            <a:tailEnd type="oval" w="med" len="med"/>
          </a:ln>
        </p:spPr>
        <p:style>
          <a:lnRef idx="1">
            <a:schemeClr val="accent1"/>
          </a:lnRef>
          <a:fillRef idx="0">
            <a:schemeClr val="accent1"/>
          </a:fillRef>
          <a:effectRef idx="0">
            <a:schemeClr val="accent1"/>
          </a:effectRef>
          <a:fontRef idx="minor">
            <a:schemeClr val="tx1"/>
          </a:fontRef>
        </p:style>
      </p:cxnSp>
      <p:sp>
        <p:nvSpPr>
          <p:cNvPr id="296" name="Google Shape;296;p1"/>
          <p:cNvSpPr txBox="1"/>
          <p:nvPr/>
        </p:nvSpPr>
        <p:spPr>
          <a:xfrm>
            <a:off x="3733430" y="12898866"/>
            <a:ext cx="851400" cy="6155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50">
                <a:solidFill>
                  <a:schemeClr val="dk1"/>
                </a:solidFill>
                <a:latin typeface="Calibri"/>
                <a:ea typeface="Calibri"/>
                <a:cs typeface="Calibri"/>
                <a:sym typeface="Calibri"/>
              </a:rPr>
              <a:t>Learn about social context in performing arts</a:t>
            </a:r>
            <a:endParaRPr sz="850"/>
          </a:p>
        </p:txBody>
      </p:sp>
      <p:sp>
        <p:nvSpPr>
          <p:cNvPr id="297" name="Google Shape;297;p1"/>
          <p:cNvSpPr txBox="1"/>
          <p:nvPr/>
        </p:nvSpPr>
        <p:spPr>
          <a:xfrm>
            <a:off x="3317275" y="8160006"/>
            <a:ext cx="3780778"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dirty="0">
                <a:solidFill>
                  <a:srgbClr val="DE2EB0"/>
                </a:solidFill>
                <a:latin typeface="Calibri"/>
                <a:ea typeface="Calibri"/>
                <a:cs typeface="Calibri"/>
                <a:sym typeface="Calibri"/>
              </a:rPr>
              <a:t>Component 1: Explore</a:t>
            </a:r>
            <a:endParaRPr dirty="0">
              <a:solidFill>
                <a:srgbClr val="DE2EB0"/>
              </a:solidFill>
            </a:endParaRPr>
          </a:p>
        </p:txBody>
      </p:sp>
      <p:sp>
        <p:nvSpPr>
          <p:cNvPr id="298" name="Google Shape;298;p1"/>
          <p:cNvSpPr txBox="1"/>
          <p:nvPr/>
        </p:nvSpPr>
        <p:spPr>
          <a:xfrm>
            <a:off x="4464314" y="9381564"/>
            <a:ext cx="1393356" cy="584735"/>
          </a:xfrm>
          <a:prstGeom prst="rect">
            <a:avLst/>
          </a:prstGeom>
          <a:noFill/>
          <a:ln>
            <a:noFill/>
          </a:ln>
        </p:spPr>
        <p:txBody>
          <a:bodyPr spcFirstLastPara="1" wrap="square" lIns="91425" tIns="45700" rIns="91425" bIns="45700" anchor="t" anchorCtr="0">
            <a:spAutoFit/>
          </a:bodyPr>
          <a:lstStyle/>
          <a:p>
            <a:pPr lvl="0" algn="ctr"/>
            <a:r>
              <a:rPr lang="en-US" sz="800" dirty="0"/>
              <a:t>Pupils will embed the use a variety of chorographical devices to develop dance motifs.</a:t>
            </a:r>
            <a:endParaRPr sz="800" dirty="0"/>
          </a:p>
        </p:txBody>
      </p:sp>
      <p:sp>
        <p:nvSpPr>
          <p:cNvPr id="300" name="Google Shape;300;p1"/>
          <p:cNvSpPr txBox="1"/>
          <p:nvPr/>
        </p:nvSpPr>
        <p:spPr>
          <a:xfrm>
            <a:off x="6248276" y="9332049"/>
            <a:ext cx="1115142" cy="4847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50" dirty="0">
                <a:solidFill>
                  <a:schemeClr val="dk1"/>
                </a:solidFill>
                <a:latin typeface="Calibri"/>
                <a:ea typeface="Calibri"/>
                <a:cs typeface="Calibri"/>
                <a:sym typeface="Calibri"/>
              </a:rPr>
              <a:t>Singing  skills including pitch, intonation, control</a:t>
            </a:r>
            <a:endParaRPr sz="850" dirty="0"/>
          </a:p>
        </p:txBody>
      </p:sp>
      <p:pic>
        <p:nvPicPr>
          <p:cNvPr id="302" name="Google Shape;302;p1"/>
          <p:cNvPicPr preferRelativeResize="0"/>
          <p:nvPr/>
        </p:nvPicPr>
        <p:blipFill rotWithShape="1">
          <a:blip r:embed="rId5">
            <a:alphaModFix/>
          </a:blip>
          <a:srcRect/>
          <a:stretch/>
        </p:blipFill>
        <p:spPr>
          <a:xfrm rot="4442362">
            <a:off x="12121430" y="21457330"/>
            <a:ext cx="49166" cy="45719"/>
          </a:xfrm>
          <a:prstGeom prst="rect">
            <a:avLst/>
          </a:prstGeom>
          <a:noFill/>
          <a:ln>
            <a:noFill/>
          </a:ln>
        </p:spPr>
      </p:pic>
      <p:sp>
        <p:nvSpPr>
          <p:cNvPr id="303" name="Google Shape;303;p1"/>
          <p:cNvSpPr txBox="1"/>
          <p:nvPr/>
        </p:nvSpPr>
        <p:spPr>
          <a:xfrm>
            <a:off x="8739853" y="9280175"/>
            <a:ext cx="899753" cy="7463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50" dirty="0">
                <a:solidFill>
                  <a:schemeClr val="dk1"/>
                </a:solidFill>
                <a:latin typeface="Calibri"/>
                <a:cs typeface="Calibri"/>
                <a:sym typeface="Calibri"/>
              </a:rPr>
              <a:t>C</a:t>
            </a:r>
            <a:r>
              <a:rPr lang="en-GB" sz="850" dirty="0">
                <a:solidFill>
                  <a:schemeClr val="dk1"/>
                </a:solidFill>
                <a:latin typeface="Calibri"/>
                <a:cs typeface="Calibri"/>
                <a:sym typeface="Calibri"/>
              </a:rPr>
              <a:t>combining performing arts disciplines in an ensemble performance.</a:t>
            </a:r>
            <a:endParaRPr sz="850" dirty="0"/>
          </a:p>
        </p:txBody>
      </p:sp>
      <p:sp>
        <p:nvSpPr>
          <p:cNvPr id="306" name="Google Shape;306;p1"/>
          <p:cNvSpPr txBox="1"/>
          <p:nvPr/>
        </p:nvSpPr>
        <p:spPr>
          <a:xfrm>
            <a:off x="8265311" y="10223457"/>
            <a:ext cx="1389900" cy="6155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50" dirty="0">
                <a:solidFill>
                  <a:schemeClr val="dk1"/>
                </a:solidFill>
                <a:latin typeface="Calibri"/>
                <a:ea typeface="Calibri"/>
                <a:cs typeface="Calibri"/>
                <a:sym typeface="Calibri"/>
              </a:rPr>
              <a:t>Develop a variety of short performances exploring Musical Theatre of different genres</a:t>
            </a:r>
            <a:endParaRPr sz="850" dirty="0"/>
          </a:p>
        </p:txBody>
      </p:sp>
      <p:sp>
        <p:nvSpPr>
          <p:cNvPr id="308" name="Google Shape;308;p1"/>
          <p:cNvSpPr txBox="1"/>
          <p:nvPr/>
        </p:nvSpPr>
        <p:spPr>
          <a:xfrm>
            <a:off x="7379376" y="7349001"/>
            <a:ext cx="1182000" cy="6155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50" dirty="0">
                <a:solidFill>
                  <a:schemeClr val="dk1"/>
                </a:solidFill>
                <a:latin typeface="Calibri"/>
                <a:ea typeface="Calibri"/>
                <a:cs typeface="Calibri"/>
                <a:sym typeface="Calibri"/>
              </a:rPr>
              <a:t>Explore and evaluate a range of different performances asking key questions.</a:t>
            </a:r>
            <a:endParaRPr sz="850" dirty="0"/>
          </a:p>
        </p:txBody>
      </p:sp>
      <p:cxnSp>
        <p:nvCxnSpPr>
          <p:cNvPr id="309" name="Google Shape;309;p1"/>
          <p:cNvCxnSpPr>
            <a:cxnSpLocks/>
          </p:cNvCxnSpPr>
          <p:nvPr/>
        </p:nvCxnSpPr>
        <p:spPr>
          <a:xfrm flipV="1">
            <a:off x="3865062" y="8611093"/>
            <a:ext cx="263572" cy="209057"/>
          </a:xfrm>
          <a:prstGeom prst="straightConnector1">
            <a:avLst/>
          </a:prstGeom>
          <a:noFill/>
          <a:ln w="19050" cap="flat" cmpd="sng">
            <a:solidFill>
              <a:srgbClr val="DE2EB0"/>
            </a:solidFill>
            <a:prstDash val="solid"/>
            <a:miter lim="800000"/>
            <a:headEnd type="none" w="sm" len="sm"/>
            <a:tailEnd type="oval" w="med" len="med"/>
          </a:ln>
        </p:spPr>
      </p:cxnSp>
      <p:sp>
        <p:nvSpPr>
          <p:cNvPr id="310" name="Google Shape;310;p1"/>
          <p:cNvSpPr txBox="1"/>
          <p:nvPr/>
        </p:nvSpPr>
        <p:spPr>
          <a:xfrm>
            <a:off x="4674026" y="8828019"/>
            <a:ext cx="1449403" cy="4847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50" dirty="0">
                <a:solidFill>
                  <a:schemeClr val="dk1"/>
                </a:solidFill>
                <a:latin typeface="Calibri"/>
                <a:ea typeface="Calibri"/>
                <a:cs typeface="Calibri"/>
                <a:sym typeface="Calibri"/>
              </a:rPr>
              <a:t>Learn about the roles and responsibilities of professional performers.</a:t>
            </a:r>
            <a:endParaRPr sz="850" dirty="0"/>
          </a:p>
        </p:txBody>
      </p:sp>
      <p:sp>
        <p:nvSpPr>
          <p:cNvPr id="312" name="Google Shape;312;p1" descr="Image result for liam gallagher clip art"/>
          <p:cNvSpPr/>
          <p:nvPr/>
        </p:nvSpPr>
        <p:spPr>
          <a:xfrm>
            <a:off x="155575" y="-144463"/>
            <a:ext cx="721450" cy="7214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155">
              <a:solidFill>
                <a:schemeClr val="dk1"/>
              </a:solidFill>
              <a:latin typeface="Calibri"/>
              <a:ea typeface="Calibri"/>
              <a:cs typeface="Calibri"/>
              <a:sym typeface="Calibri"/>
            </a:endParaRPr>
          </a:p>
        </p:txBody>
      </p:sp>
      <p:cxnSp>
        <p:nvCxnSpPr>
          <p:cNvPr id="314" name="Google Shape;314;p1"/>
          <p:cNvCxnSpPr>
            <a:cxnSpLocks/>
          </p:cNvCxnSpPr>
          <p:nvPr/>
        </p:nvCxnSpPr>
        <p:spPr>
          <a:xfrm>
            <a:off x="1582330" y="5689486"/>
            <a:ext cx="233872" cy="373793"/>
          </a:xfrm>
          <a:prstGeom prst="straightConnector1">
            <a:avLst/>
          </a:prstGeom>
          <a:noFill/>
          <a:ln w="19050" cap="flat" cmpd="sng">
            <a:solidFill>
              <a:srgbClr val="DE2EB0"/>
            </a:solidFill>
            <a:prstDash val="solid"/>
            <a:miter lim="800000"/>
            <a:headEnd type="none" w="sm" len="sm"/>
            <a:tailEnd type="oval" w="med" len="med"/>
          </a:ln>
        </p:spPr>
      </p:cxnSp>
      <p:sp>
        <p:nvSpPr>
          <p:cNvPr id="320" name="Google Shape;320;p1"/>
          <p:cNvSpPr txBox="1"/>
          <p:nvPr/>
        </p:nvSpPr>
        <p:spPr>
          <a:xfrm>
            <a:off x="4141512" y="5906588"/>
            <a:ext cx="2600272"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dirty="0">
                <a:solidFill>
                  <a:srgbClr val="DE2EB0"/>
                </a:solidFill>
                <a:latin typeface="Calibri"/>
                <a:ea typeface="Calibri"/>
                <a:cs typeface="Calibri"/>
                <a:sym typeface="Calibri"/>
              </a:rPr>
              <a:t>Component 3: Apply</a:t>
            </a:r>
            <a:endParaRPr dirty="0">
              <a:solidFill>
                <a:srgbClr val="DE2EB0"/>
              </a:solidFill>
            </a:endParaRPr>
          </a:p>
        </p:txBody>
      </p:sp>
      <p:sp>
        <p:nvSpPr>
          <p:cNvPr id="321" name="Google Shape;321;p1"/>
          <p:cNvSpPr txBox="1"/>
          <p:nvPr/>
        </p:nvSpPr>
        <p:spPr>
          <a:xfrm>
            <a:off x="-13765" y="5945296"/>
            <a:ext cx="1077002" cy="746318"/>
          </a:xfrm>
          <a:prstGeom prst="rect">
            <a:avLst/>
          </a:prstGeom>
          <a:noFill/>
          <a:ln>
            <a:noFill/>
          </a:ln>
        </p:spPr>
        <p:txBody>
          <a:bodyPr spcFirstLastPara="1" wrap="square" lIns="91425" tIns="45700" rIns="91425" bIns="45700" anchor="t" anchorCtr="0">
            <a:spAutoFit/>
          </a:bodyPr>
          <a:lstStyle/>
          <a:p>
            <a:pPr lvl="0" algn="ctr"/>
            <a:r>
              <a:rPr lang="en-US" sz="850" dirty="0">
                <a:solidFill>
                  <a:schemeClr val="dk1"/>
                </a:solidFill>
                <a:latin typeface="Calibri"/>
                <a:ea typeface="Calibri"/>
                <a:cs typeface="Calibri"/>
                <a:sym typeface="Calibri"/>
              </a:rPr>
              <a:t> Review own development and application of performance or design skills. </a:t>
            </a:r>
            <a:endParaRPr sz="850" dirty="0"/>
          </a:p>
        </p:txBody>
      </p:sp>
      <p:sp>
        <p:nvSpPr>
          <p:cNvPr id="327" name="Google Shape;327;p1"/>
          <p:cNvSpPr txBox="1"/>
          <p:nvPr/>
        </p:nvSpPr>
        <p:spPr>
          <a:xfrm>
            <a:off x="391557" y="5067099"/>
            <a:ext cx="1336400" cy="7463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50" dirty="0">
                <a:solidFill>
                  <a:schemeClr val="dk1"/>
                </a:solidFill>
                <a:latin typeface="Calibri"/>
                <a:ea typeface="Calibri"/>
                <a:cs typeface="Calibri"/>
                <a:sym typeface="Calibri"/>
              </a:rPr>
              <a:t>Identify and develop performance skills required for the piece and develop these over time</a:t>
            </a:r>
            <a:endParaRPr sz="850" dirty="0">
              <a:solidFill>
                <a:schemeClr val="dk1"/>
              </a:solidFill>
              <a:latin typeface="Calibri"/>
              <a:ea typeface="Calibri"/>
              <a:cs typeface="Calibri"/>
              <a:sym typeface="Calibri"/>
            </a:endParaRPr>
          </a:p>
        </p:txBody>
      </p:sp>
      <p:pic>
        <p:nvPicPr>
          <p:cNvPr id="328" name="Google Shape;328;p1" descr="Image result for canvas clip art"/>
          <p:cNvPicPr preferRelativeResize="0"/>
          <p:nvPr/>
        </p:nvPicPr>
        <p:blipFill rotWithShape="1">
          <a:blip r:embed="rId6">
            <a:alphaModFix/>
          </a:blip>
          <a:srcRect/>
          <a:stretch/>
        </p:blipFill>
        <p:spPr>
          <a:xfrm>
            <a:off x="15292763" y="7721716"/>
            <a:ext cx="158475" cy="158475"/>
          </a:xfrm>
          <a:prstGeom prst="rect">
            <a:avLst/>
          </a:prstGeom>
          <a:noFill/>
          <a:ln>
            <a:noFill/>
          </a:ln>
        </p:spPr>
      </p:pic>
      <p:pic>
        <p:nvPicPr>
          <p:cNvPr id="333" name="Google Shape;333;p1" descr="http://uhhs/logo3.png"/>
          <p:cNvPicPr preferRelativeResize="0"/>
          <p:nvPr/>
        </p:nvPicPr>
        <p:blipFill rotWithShape="1">
          <a:blip r:embed="rId7">
            <a:alphaModFix/>
          </a:blip>
          <a:srcRect l="4845" t="11560" r="64928" b="23733"/>
          <a:stretch/>
        </p:blipFill>
        <p:spPr>
          <a:xfrm>
            <a:off x="7260919" y="122370"/>
            <a:ext cx="1635683" cy="1177866"/>
          </a:xfrm>
          <a:prstGeom prst="rect">
            <a:avLst/>
          </a:prstGeom>
          <a:noFill/>
          <a:ln>
            <a:noFill/>
          </a:ln>
        </p:spPr>
      </p:pic>
      <p:pic>
        <p:nvPicPr>
          <p:cNvPr id="334" name="Google Shape;334;p1" descr="http://uhhs/logo3.png"/>
          <p:cNvPicPr preferRelativeResize="0"/>
          <p:nvPr/>
        </p:nvPicPr>
        <p:blipFill rotWithShape="1">
          <a:blip r:embed="rId7">
            <a:alphaModFix/>
          </a:blip>
          <a:srcRect l="36034" t="18226" r="12660" b="10649"/>
          <a:stretch/>
        </p:blipFill>
        <p:spPr>
          <a:xfrm>
            <a:off x="7275357" y="1250570"/>
            <a:ext cx="1626595" cy="758503"/>
          </a:xfrm>
          <a:prstGeom prst="rect">
            <a:avLst/>
          </a:prstGeom>
          <a:noFill/>
          <a:ln>
            <a:noFill/>
          </a:ln>
        </p:spPr>
      </p:pic>
      <p:sp>
        <p:nvSpPr>
          <p:cNvPr id="170" name="Google Shape;170;p1"/>
          <p:cNvSpPr txBox="1"/>
          <p:nvPr/>
        </p:nvSpPr>
        <p:spPr>
          <a:xfrm>
            <a:off x="2634772" y="10219162"/>
            <a:ext cx="3007495" cy="44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dirty="0">
                <a:solidFill>
                  <a:schemeClr val="accent4"/>
                </a:solidFill>
                <a:latin typeface="Calibri"/>
                <a:ea typeface="Calibri"/>
                <a:cs typeface="Calibri"/>
                <a:sym typeface="Calibri"/>
              </a:rPr>
              <a:t>Dance Skills &amp; Techniques</a:t>
            </a:r>
            <a:endParaRPr sz="2000" dirty="0">
              <a:solidFill>
                <a:schemeClr val="accent4"/>
              </a:solidFill>
              <a:latin typeface="Calibri"/>
              <a:ea typeface="Calibri"/>
              <a:cs typeface="Calibri"/>
              <a:sym typeface="Calibri"/>
            </a:endParaRPr>
          </a:p>
        </p:txBody>
      </p:sp>
      <p:sp>
        <p:nvSpPr>
          <p:cNvPr id="339" name="Google Shape;339;p1"/>
          <p:cNvSpPr txBox="1"/>
          <p:nvPr/>
        </p:nvSpPr>
        <p:spPr>
          <a:xfrm>
            <a:off x="1773074" y="16377512"/>
            <a:ext cx="1749900" cy="76651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dirty="0" err="1">
                <a:solidFill>
                  <a:schemeClr val="accent6"/>
                </a:solidFill>
                <a:latin typeface="Calibri"/>
                <a:ea typeface="Calibri"/>
                <a:cs typeface="Calibri"/>
                <a:sym typeface="Calibri"/>
              </a:rPr>
              <a:t>Darkwood</a:t>
            </a:r>
            <a:r>
              <a:rPr lang="en-GB" sz="1800" dirty="0">
                <a:solidFill>
                  <a:schemeClr val="accent6"/>
                </a:solidFill>
                <a:latin typeface="Calibri"/>
                <a:ea typeface="Calibri"/>
                <a:cs typeface="Calibri"/>
                <a:sym typeface="Calibri"/>
              </a:rPr>
              <a:t> Manor</a:t>
            </a:r>
            <a:endParaRPr sz="1800" dirty="0">
              <a:solidFill>
                <a:schemeClr val="accent6"/>
              </a:solidFill>
              <a:latin typeface="Calibri"/>
              <a:ea typeface="Calibri"/>
              <a:cs typeface="Calibri"/>
              <a:sym typeface="Calibri"/>
            </a:endParaRPr>
          </a:p>
        </p:txBody>
      </p:sp>
      <p:sp>
        <p:nvSpPr>
          <p:cNvPr id="341" name="Google Shape;341;p1"/>
          <p:cNvSpPr txBox="1"/>
          <p:nvPr/>
        </p:nvSpPr>
        <p:spPr>
          <a:xfrm>
            <a:off x="1980668" y="15363510"/>
            <a:ext cx="774000" cy="66714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850" dirty="0">
                <a:latin typeface="Calibri"/>
                <a:ea typeface="Calibri"/>
                <a:cs typeface="Calibri"/>
                <a:sym typeface="Calibri"/>
              </a:rPr>
              <a:t>Develop script work and accent skills</a:t>
            </a:r>
            <a:endParaRPr sz="850" dirty="0">
              <a:latin typeface="Calibri"/>
              <a:ea typeface="Calibri"/>
              <a:cs typeface="Calibri"/>
              <a:sym typeface="Calibri"/>
            </a:endParaRPr>
          </a:p>
        </p:txBody>
      </p:sp>
      <p:sp>
        <p:nvSpPr>
          <p:cNvPr id="342" name="Google Shape;342;p1"/>
          <p:cNvSpPr txBox="1"/>
          <p:nvPr/>
        </p:nvSpPr>
        <p:spPr>
          <a:xfrm>
            <a:off x="122718" y="15096535"/>
            <a:ext cx="852706" cy="44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850" dirty="0">
                <a:latin typeface="Calibri"/>
                <a:ea typeface="Calibri"/>
                <a:cs typeface="Calibri"/>
                <a:sym typeface="Calibri"/>
              </a:rPr>
              <a:t>Create an ensemble piece to ‘Bad Guys’</a:t>
            </a:r>
            <a:endParaRPr sz="850" dirty="0">
              <a:latin typeface="Calibri"/>
              <a:ea typeface="Calibri"/>
              <a:cs typeface="Calibri"/>
              <a:sym typeface="Calibri"/>
            </a:endParaRPr>
          </a:p>
        </p:txBody>
      </p:sp>
      <p:cxnSp>
        <p:nvCxnSpPr>
          <p:cNvPr id="391" name="Google Shape;186;p1">
            <a:extLst>
              <a:ext uri="{FF2B5EF4-FFF2-40B4-BE49-F238E27FC236}">
                <a16:creationId xmlns:a16="http://schemas.microsoft.com/office/drawing/2014/main" id="{4449AFDE-0577-4AEB-9A43-E0F18D010D2B}"/>
              </a:ext>
            </a:extLst>
          </p:cNvPr>
          <p:cNvCxnSpPr>
            <a:cxnSpLocks/>
          </p:cNvCxnSpPr>
          <p:nvPr/>
        </p:nvCxnSpPr>
        <p:spPr>
          <a:xfrm>
            <a:off x="1975835" y="13956470"/>
            <a:ext cx="1379094" cy="802639"/>
          </a:xfrm>
          <a:prstGeom prst="straightConnector1">
            <a:avLst/>
          </a:prstGeom>
          <a:ln>
            <a:headEnd type="none" w="sm" len="sm"/>
            <a:tailEnd type="oval" w="med" len="med"/>
          </a:ln>
        </p:spPr>
        <p:style>
          <a:lnRef idx="1">
            <a:schemeClr val="accent6"/>
          </a:lnRef>
          <a:fillRef idx="0">
            <a:schemeClr val="accent6"/>
          </a:fillRef>
          <a:effectRef idx="0">
            <a:schemeClr val="accent6"/>
          </a:effectRef>
          <a:fontRef idx="minor">
            <a:schemeClr val="tx1"/>
          </a:fontRef>
        </p:style>
      </p:cxnSp>
      <p:sp>
        <p:nvSpPr>
          <p:cNvPr id="395" name="TextBox 394">
            <a:extLst>
              <a:ext uri="{FF2B5EF4-FFF2-40B4-BE49-F238E27FC236}">
                <a16:creationId xmlns:a16="http://schemas.microsoft.com/office/drawing/2014/main" id="{91A8680C-DC4A-4190-B3A0-0EA07D2FF3E7}"/>
              </a:ext>
            </a:extLst>
          </p:cNvPr>
          <p:cNvSpPr txBox="1"/>
          <p:nvPr/>
        </p:nvSpPr>
        <p:spPr>
          <a:xfrm>
            <a:off x="4388879" y="17040864"/>
            <a:ext cx="3648596" cy="600164"/>
          </a:xfrm>
          <a:prstGeom prst="rect">
            <a:avLst/>
          </a:prstGeom>
          <a:noFill/>
        </p:spPr>
        <p:txBody>
          <a:bodyPr wrap="square" rtlCol="0">
            <a:spAutoFit/>
          </a:bodyPr>
          <a:lstStyle/>
          <a:p>
            <a:pPr marL="0" indent="0">
              <a:buNone/>
            </a:pPr>
            <a:r>
              <a:rPr lang="en-GB" sz="1100" b="1" dirty="0">
                <a:solidFill>
                  <a:schemeClr val="accent6">
                    <a:lumMod val="75000"/>
                  </a:schemeClr>
                </a:solidFill>
                <a:latin typeface="Calibri" panose="020F0502020204030204" pitchFamily="34" charset="0"/>
                <a:cs typeface="Calibri" panose="020F0502020204030204" pitchFamily="34" charset="0"/>
              </a:rPr>
              <a:t>Explore the 3 performing arts disciplines; Dance, Drama &amp; Musical Theatre in 6 blocks, developing key skills &amp; studying different styles, genres and professional works.</a:t>
            </a:r>
          </a:p>
        </p:txBody>
      </p:sp>
      <p:sp>
        <p:nvSpPr>
          <p:cNvPr id="400" name="TextBox 399">
            <a:extLst>
              <a:ext uri="{FF2B5EF4-FFF2-40B4-BE49-F238E27FC236}">
                <a16:creationId xmlns:a16="http://schemas.microsoft.com/office/drawing/2014/main" id="{1797DF13-D242-4F08-80CD-C5A7948E972A}"/>
              </a:ext>
            </a:extLst>
          </p:cNvPr>
          <p:cNvSpPr txBox="1"/>
          <p:nvPr/>
        </p:nvSpPr>
        <p:spPr>
          <a:xfrm>
            <a:off x="4416311" y="14964517"/>
            <a:ext cx="3204438" cy="830997"/>
          </a:xfrm>
          <a:prstGeom prst="rect">
            <a:avLst/>
          </a:prstGeom>
          <a:noFill/>
        </p:spPr>
        <p:txBody>
          <a:bodyPr wrap="square" rtlCol="0">
            <a:spAutoFit/>
          </a:bodyPr>
          <a:lstStyle/>
          <a:p>
            <a:r>
              <a:rPr lang="en-GB" sz="1200" b="1" dirty="0">
                <a:solidFill>
                  <a:schemeClr val="accent1">
                    <a:lumMod val="75000"/>
                  </a:schemeClr>
                </a:solidFill>
                <a:latin typeface="Calibri" panose="020F0502020204030204" pitchFamily="34" charset="0"/>
                <a:cs typeface="Calibri" panose="020F0502020204030204" pitchFamily="34" charset="0"/>
              </a:rPr>
              <a:t>Enrich a love for the Performing Arts through further development of the key skills, using a variety of class ensemble and smaller group performances.</a:t>
            </a:r>
          </a:p>
        </p:txBody>
      </p:sp>
      <p:sp>
        <p:nvSpPr>
          <p:cNvPr id="401" name="TextBox 400">
            <a:extLst>
              <a:ext uri="{FF2B5EF4-FFF2-40B4-BE49-F238E27FC236}">
                <a16:creationId xmlns:a16="http://schemas.microsoft.com/office/drawing/2014/main" id="{4666B45B-732B-44C4-8586-E4C6ED1E5218}"/>
              </a:ext>
            </a:extLst>
          </p:cNvPr>
          <p:cNvSpPr txBox="1"/>
          <p:nvPr/>
        </p:nvSpPr>
        <p:spPr>
          <a:xfrm>
            <a:off x="26777" y="12506183"/>
            <a:ext cx="1893020" cy="1015663"/>
          </a:xfrm>
          <a:prstGeom prst="rect">
            <a:avLst/>
          </a:prstGeom>
          <a:noFill/>
        </p:spPr>
        <p:txBody>
          <a:bodyPr wrap="square" rtlCol="0">
            <a:spAutoFit/>
          </a:bodyPr>
          <a:lstStyle/>
          <a:p>
            <a:pPr marL="0" indent="0">
              <a:buNone/>
            </a:pPr>
            <a:r>
              <a:rPr lang="en-GB" sz="1200" b="1" dirty="0">
                <a:solidFill>
                  <a:schemeClr val="accent4"/>
                </a:solidFill>
                <a:latin typeface="Calibri" panose="020F0502020204030204" pitchFamily="34" charset="0"/>
                <a:cs typeface="Calibri" panose="020F0502020204030204" pitchFamily="34" charset="0"/>
              </a:rPr>
              <a:t>Embed prior learning into new concepts through the key skills, with added depth, independence and creativity</a:t>
            </a:r>
            <a:r>
              <a:rPr lang="en-GB" sz="1100" b="1" dirty="0">
                <a:solidFill>
                  <a:schemeClr val="accent4"/>
                </a:solidFill>
                <a:latin typeface="Calibri" panose="020F0502020204030204" pitchFamily="34" charset="0"/>
                <a:cs typeface="Calibri" panose="020F0502020204030204" pitchFamily="34" charset="0"/>
              </a:rPr>
              <a:t>.</a:t>
            </a:r>
          </a:p>
        </p:txBody>
      </p:sp>
      <p:sp>
        <p:nvSpPr>
          <p:cNvPr id="316" name="Google Shape;284;p1">
            <a:extLst>
              <a:ext uri="{FF2B5EF4-FFF2-40B4-BE49-F238E27FC236}">
                <a16:creationId xmlns:a16="http://schemas.microsoft.com/office/drawing/2014/main" id="{C25E7816-AA11-410D-80B8-B1F7802C525A}"/>
              </a:ext>
            </a:extLst>
          </p:cNvPr>
          <p:cNvSpPr txBox="1"/>
          <p:nvPr/>
        </p:nvSpPr>
        <p:spPr>
          <a:xfrm>
            <a:off x="3315920" y="14310844"/>
            <a:ext cx="1615114"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chemeClr val="accent6"/>
                </a:solidFill>
                <a:latin typeface="Calibri"/>
                <a:cs typeface="Calibri"/>
                <a:sym typeface="Calibri"/>
              </a:rPr>
              <a:t>Dance Elements</a:t>
            </a:r>
            <a:endParaRPr sz="1800" dirty="0">
              <a:solidFill>
                <a:schemeClr val="accent6"/>
              </a:solidFill>
            </a:endParaRPr>
          </a:p>
        </p:txBody>
      </p:sp>
      <p:sp>
        <p:nvSpPr>
          <p:cNvPr id="2" name="TextBox 1">
            <a:extLst>
              <a:ext uri="{FF2B5EF4-FFF2-40B4-BE49-F238E27FC236}">
                <a16:creationId xmlns:a16="http://schemas.microsoft.com/office/drawing/2014/main" id="{5F160636-0F3F-420B-A903-0D30E2C19566}"/>
              </a:ext>
            </a:extLst>
          </p:cNvPr>
          <p:cNvSpPr txBox="1"/>
          <p:nvPr/>
        </p:nvSpPr>
        <p:spPr>
          <a:xfrm>
            <a:off x="2969976" y="13600245"/>
            <a:ext cx="805121" cy="584775"/>
          </a:xfrm>
          <a:prstGeom prst="rect">
            <a:avLst/>
          </a:prstGeom>
          <a:noFill/>
        </p:spPr>
        <p:txBody>
          <a:bodyPr wrap="square" rtlCol="0">
            <a:spAutoFit/>
          </a:bodyPr>
          <a:lstStyle/>
          <a:p>
            <a:r>
              <a:rPr lang="en-GB" sz="800" dirty="0"/>
              <a:t>Learn about the 5 basic dance actions</a:t>
            </a:r>
          </a:p>
        </p:txBody>
      </p:sp>
      <p:sp>
        <p:nvSpPr>
          <p:cNvPr id="3" name="TextBox 2">
            <a:extLst>
              <a:ext uri="{FF2B5EF4-FFF2-40B4-BE49-F238E27FC236}">
                <a16:creationId xmlns:a16="http://schemas.microsoft.com/office/drawing/2014/main" id="{091C5DCD-1D88-4529-9B9C-4874D11457B8}"/>
              </a:ext>
            </a:extLst>
          </p:cNvPr>
          <p:cNvSpPr txBox="1"/>
          <p:nvPr/>
        </p:nvSpPr>
        <p:spPr>
          <a:xfrm>
            <a:off x="3911095" y="13542868"/>
            <a:ext cx="1006122" cy="461665"/>
          </a:xfrm>
          <a:prstGeom prst="rect">
            <a:avLst/>
          </a:prstGeom>
          <a:noFill/>
        </p:spPr>
        <p:txBody>
          <a:bodyPr wrap="square" rtlCol="0">
            <a:spAutoFit/>
          </a:bodyPr>
          <a:lstStyle/>
          <a:p>
            <a:r>
              <a:rPr lang="en-GB" sz="800" dirty="0"/>
              <a:t>Explore the Brazilian dance style </a:t>
            </a:r>
            <a:r>
              <a:rPr lang="en-GB" sz="800" dirty="0" err="1"/>
              <a:t>Capoiera</a:t>
            </a:r>
            <a:r>
              <a:rPr lang="en-GB" sz="800" dirty="0"/>
              <a:t> </a:t>
            </a:r>
          </a:p>
        </p:txBody>
      </p:sp>
      <p:sp>
        <p:nvSpPr>
          <p:cNvPr id="4" name="TextBox 3">
            <a:extLst>
              <a:ext uri="{FF2B5EF4-FFF2-40B4-BE49-F238E27FC236}">
                <a16:creationId xmlns:a16="http://schemas.microsoft.com/office/drawing/2014/main" id="{95B9DC92-9417-4200-9277-5419D4A17845}"/>
              </a:ext>
            </a:extLst>
          </p:cNvPr>
          <p:cNvSpPr txBox="1"/>
          <p:nvPr/>
        </p:nvSpPr>
        <p:spPr>
          <a:xfrm>
            <a:off x="1830010" y="13394942"/>
            <a:ext cx="1322421" cy="630942"/>
          </a:xfrm>
          <a:prstGeom prst="rect">
            <a:avLst/>
          </a:prstGeom>
          <a:noFill/>
        </p:spPr>
        <p:txBody>
          <a:bodyPr wrap="square" rtlCol="0">
            <a:spAutoFit/>
          </a:bodyPr>
          <a:lstStyle/>
          <a:p>
            <a:pPr algn="ctr"/>
            <a:r>
              <a:rPr lang="en-GB" sz="700" dirty="0"/>
              <a:t>Use a variety of different stimulus including:</a:t>
            </a:r>
          </a:p>
          <a:p>
            <a:pPr algn="ctr"/>
            <a:r>
              <a:rPr lang="en-GB" sz="700" dirty="0"/>
              <a:t>James Bond – contact duet</a:t>
            </a:r>
          </a:p>
          <a:p>
            <a:pPr algn="ctr"/>
            <a:r>
              <a:rPr lang="en-GB" sz="700" dirty="0"/>
              <a:t>Mary Poppins – </a:t>
            </a:r>
          </a:p>
          <a:p>
            <a:pPr algn="ctr"/>
            <a:r>
              <a:rPr lang="en-GB" sz="700" dirty="0"/>
              <a:t>Props</a:t>
            </a:r>
          </a:p>
        </p:txBody>
      </p:sp>
      <p:sp>
        <p:nvSpPr>
          <p:cNvPr id="22" name="TextBox 21">
            <a:extLst>
              <a:ext uri="{FF2B5EF4-FFF2-40B4-BE49-F238E27FC236}">
                <a16:creationId xmlns:a16="http://schemas.microsoft.com/office/drawing/2014/main" id="{B5C0B92E-A8F2-449C-9803-2645BEB8CCE4}"/>
              </a:ext>
            </a:extLst>
          </p:cNvPr>
          <p:cNvSpPr txBox="1"/>
          <p:nvPr/>
        </p:nvSpPr>
        <p:spPr>
          <a:xfrm>
            <a:off x="3390070" y="17148453"/>
            <a:ext cx="1081667" cy="553998"/>
          </a:xfrm>
          <a:prstGeom prst="rect">
            <a:avLst/>
          </a:prstGeom>
          <a:noFill/>
        </p:spPr>
        <p:txBody>
          <a:bodyPr wrap="square" rtlCol="0">
            <a:spAutoFit/>
          </a:bodyPr>
          <a:lstStyle/>
          <a:p>
            <a:r>
              <a:rPr lang="en-GB" sz="800" dirty="0"/>
              <a:t>Explore the history and culture of the style</a:t>
            </a:r>
            <a:r>
              <a:rPr lang="en-GB" dirty="0"/>
              <a:t>.</a:t>
            </a:r>
          </a:p>
        </p:txBody>
      </p:sp>
      <p:pic>
        <p:nvPicPr>
          <p:cNvPr id="23" name="Picture 22">
            <a:extLst>
              <a:ext uri="{FF2B5EF4-FFF2-40B4-BE49-F238E27FC236}">
                <a16:creationId xmlns:a16="http://schemas.microsoft.com/office/drawing/2014/main" id="{76302580-AFD2-4DA5-BBD6-F45ABC468732}"/>
              </a:ext>
            </a:extLst>
          </p:cNvPr>
          <p:cNvPicPr>
            <a:picLocks noChangeAspect="1"/>
          </p:cNvPicPr>
          <p:nvPr/>
        </p:nvPicPr>
        <p:blipFill>
          <a:blip r:embed="rId8"/>
          <a:stretch>
            <a:fillRect/>
          </a:stretch>
        </p:blipFill>
        <p:spPr>
          <a:xfrm rot="20819819">
            <a:off x="1136216" y="16781483"/>
            <a:ext cx="771103" cy="305531"/>
          </a:xfrm>
          <a:prstGeom prst="rect">
            <a:avLst/>
          </a:prstGeom>
        </p:spPr>
      </p:pic>
      <p:sp>
        <p:nvSpPr>
          <p:cNvPr id="393" name="Google Shape;319;p1">
            <a:extLst>
              <a:ext uri="{FF2B5EF4-FFF2-40B4-BE49-F238E27FC236}">
                <a16:creationId xmlns:a16="http://schemas.microsoft.com/office/drawing/2014/main" id="{83E61D34-ACA5-4D38-AC64-BDC0D277C1AD}"/>
              </a:ext>
            </a:extLst>
          </p:cNvPr>
          <p:cNvSpPr txBox="1"/>
          <p:nvPr/>
        </p:nvSpPr>
        <p:spPr>
          <a:xfrm>
            <a:off x="1181625" y="6032298"/>
            <a:ext cx="3780900" cy="40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dirty="0">
                <a:solidFill>
                  <a:srgbClr val="DE2EB0"/>
                </a:solidFill>
                <a:latin typeface="Calibri"/>
                <a:ea typeface="Calibri"/>
                <a:cs typeface="Calibri"/>
                <a:sym typeface="Calibri"/>
              </a:rPr>
              <a:t>Component 2: Develop</a:t>
            </a:r>
            <a:endParaRPr dirty="0">
              <a:solidFill>
                <a:srgbClr val="DE2EB0"/>
              </a:solidFill>
            </a:endParaRPr>
          </a:p>
        </p:txBody>
      </p:sp>
      <p:cxnSp>
        <p:nvCxnSpPr>
          <p:cNvPr id="394" name="Google Shape;209;p1">
            <a:extLst>
              <a:ext uri="{FF2B5EF4-FFF2-40B4-BE49-F238E27FC236}">
                <a16:creationId xmlns:a16="http://schemas.microsoft.com/office/drawing/2014/main" id="{DFBC5EC0-7B3E-4AAD-A5E0-A08AFABBF7BF}"/>
              </a:ext>
            </a:extLst>
          </p:cNvPr>
          <p:cNvCxnSpPr>
            <a:cxnSpLocks/>
          </p:cNvCxnSpPr>
          <p:nvPr/>
        </p:nvCxnSpPr>
        <p:spPr>
          <a:xfrm flipV="1">
            <a:off x="2780603" y="8492278"/>
            <a:ext cx="806004" cy="252994"/>
          </a:xfrm>
          <a:prstGeom prst="straightConnector1">
            <a:avLst/>
          </a:prstGeom>
          <a:noFill/>
          <a:ln w="19050" cap="flat" cmpd="sng">
            <a:solidFill>
              <a:srgbClr val="DE2EB0"/>
            </a:solidFill>
            <a:prstDash val="solid"/>
            <a:miter lim="800000"/>
            <a:headEnd type="none" w="sm" len="sm"/>
            <a:tailEnd type="oval" w="med" len="med"/>
          </a:ln>
        </p:spPr>
      </p:cxnSp>
      <p:sp>
        <p:nvSpPr>
          <p:cNvPr id="65" name="TextBox 64">
            <a:extLst>
              <a:ext uri="{FF2B5EF4-FFF2-40B4-BE49-F238E27FC236}">
                <a16:creationId xmlns:a16="http://schemas.microsoft.com/office/drawing/2014/main" id="{5A74F0D8-C1C4-40CC-B38B-4EF11E9CA3A1}"/>
              </a:ext>
            </a:extLst>
          </p:cNvPr>
          <p:cNvSpPr txBox="1"/>
          <p:nvPr/>
        </p:nvSpPr>
        <p:spPr>
          <a:xfrm>
            <a:off x="13030" y="7169640"/>
            <a:ext cx="954101" cy="830997"/>
          </a:xfrm>
          <a:prstGeom prst="rect">
            <a:avLst/>
          </a:prstGeom>
          <a:noFill/>
        </p:spPr>
        <p:txBody>
          <a:bodyPr wrap="square" rtlCol="0">
            <a:spAutoFit/>
          </a:bodyPr>
          <a:lstStyle/>
          <a:p>
            <a:pPr algn="ctr"/>
            <a:r>
              <a:rPr lang="en-GB" sz="800" dirty="0">
                <a:latin typeface="Calibri" panose="020F0502020204030204" pitchFamily="34" charset="0"/>
                <a:cs typeface="Calibri" panose="020F0502020204030204" pitchFamily="34" charset="0"/>
              </a:rPr>
              <a:t>Understand the skills and techniques needed to create a particular performance</a:t>
            </a:r>
          </a:p>
        </p:txBody>
      </p:sp>
      <p:cxnSp>
        <p:nvCxnSpPr>
          <p:cNvPr id="397" name="Google Shape;314;p1">
            <a:extLst>
              <a:ext uri="{FF2B5EF4-FFF2-40B4-BE49-F238E27FC236}">
                <a16:creationId xmlns:a16="http://schemas.microsoft.com/office/drawing/2014/main" id="{04DD5237-906F-435C-824B-F8AA7EA2263B}"/>
              </a:ext>
            </a:extLst>
          </p:cNvPr>
          <p:cNvCxnSpPr>
            <a:cxnSpLocks/>
          </p:cNvCxnSpPr>
          <p:nvPr/>
        </p:nvCxnSpPr>
        <p:spPr>
          <a:xfrm>
            <a:off x="1117570" y="6255096"/>
            <a:ext cx="337115" cy="72191"/>
          </a:xfrm>
          <a:prstGeom prst="straightConnector1">
            <a:avLst/>
          </a:prstGeom>
          <a:noFill/>
          <a:ln w="19050" cap="flat" cmpd="sng">
            <a:solidFill>
              <a:srgbClr val="DE2EB0"/>
            </a:solidFill>
            <a:prstDash val="solid"/>
            <a:miter lim="800000"/>
            <a:headEnd type="none" w="sm" len="sm"/>
            <a:tailEnd type="oval" w="med" len="med"/>
          </a:ln>
        </p:spPr>
      </p:cxnSp>
      <p:sp>
        <p:nvSpPr>
          <p:cNvPr id="31" name="Rectangle 30">
            <a:extLst>
              <a:ext uri="{FF2B5EF4-FFF2-40B4-BE49-F238E27FC236}">
                <a16:creationId xmlns:a16="http://schemas.microsoft.com/office/drawing/2014/main" id="{265A0CBC-C300-4545-974E-0FA41A03FCEB}"/>
              </a:ext>
            </a:extLst>
          </p:cNvPr>
          <p:cNvSpPr/>
          <p:nvPr/>
        </p:nvSpPr>
        <p:spPr>
          <a:xfrm>
            <a:off x="5965062" y="2437294"/>
            <a:ext cx="1709400" cy="8543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GB" sz="800" b="1" dirty="0"/>
              <a:t>St Helens College</a:t>
            </a:r>
          </a:p>
          <a:p>
            <a:r>
              <a:rPr lang="en-GB" sz="800" dirty="0"/>
              <a:t>Level 2 Diploma in  Professional Theatre</a:t>
            </a:r>
          </a:p>
          <a:p>
            <a:r>
              <a:rPr lang="en-GB" sz="800" dirty="0"/>
              <a:t>BTEC level 3 Extended Diploma  in Professional Theatre</a:t>
            </a:r>
          </a:p>
          <a:p>
            <a:pPr algn="ctr"/>
            <a:endParaRPr lang="en-GB" dirty="0"/>
          </a:p>
        </p:txBody>
      </p:sp>
      <p:sp>
        <p:nvSpPr>
          <p:cNvPr id="32" name="Rectangle 31">
            <a:extLst>
              <a:ext uri="{FF2B5EF4-FFF2-40B4-BE49-F238E27FC236}">
                <a16:creationId xmlns:a16="http://schemas.microsoft.com/office/drawing/2014/main" id="{B0136D3E-5F31-4312-82F7-DD18E79C2ACB}"/>
              </a:ext>
            </a:extLst>
          </p:cNvPr>
          <p:cNvSpPr/>
          <p:nvPr/>
        </p:nvSpPr>
        <p:spPr>
          <a:xfrm>
            <a:off x="3902202" y="2612757"/>
            <a:ext cx="1899786" cy="10582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GB" sz="800" b="1" dirty="0"/>
              <a:t>St John Rigby College</a:t>
            </a:r>
          </a:p>
          <a:p>
            <a:r>
              <a:rPr lang="en-GB" sz="800" dirty="0"/>
              <a:t>BTEC Level 3 Extended Certificate  and Diploma in Acting</a:t>
            </a:r>
          </a:p>
          <a:p>
            <a:r>
              <a:rPr lang="en-US" sz="800" dirty="0"/>
              <a:t>A</a:t>
            </a:r>
            <a:r>
              <a:rPr lang="en-GB" sz="800" dirty="0"/>
              <a:t> Level Film Studies</a:t>
            </a:r>
          </a:p>
          <a:p>
            <a:r>
              <a:rPr lang="en-US" sz="800" dirty="0"/>
              <a:t>A</a:t>
            </a:r>
            <a:r>
              <a:rPr lang="en-GB" sz="800" dirty="0"/>
              <a:t> Level Media Studies</a:t>
            </a:r>
          </a:p>
          <a:p>
            <a:pPr algn="ctr"/>
            <a:endParaRPr lang="en-GB" dirty="0"/>
          </a:p>
        </p:txBody>
      </p:sp>
      <p:sp>
        <p:nvSpPr>
          <p:cNvPr id="33" name="Rectangle 32">
            <a:extLst>
              <a:ext uri="{FF2B5EF4-FFF2-40B4-BE49-F238E27FC236}">
                <a16:creationId xmlns:a16="http://schemas.microsoft.com/office/drawing/2014/main" id="{0586E626-D0B1-4E81-B7F5-1A3EE98BD4FB}"/>
              </a:ext>
            </a:extLst>
          </p:cNvPr>
          <p:cNvSpPr/>
          <p:nvPr/>
        </p:nvSpPr>
        <p:spPr>
          <a:xfrm>
            <a:off x="1971675" y="2437294"/>
            <a:ext cx="1672424" cy="108625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GB" sz="800" b="1" dirty="0"/>
              <a:t>Winstanley College</a:t>
            </a:r>
          </a:p>
          <a:p>
            <a:r>
              <a:rPr lang="en-GB" sz="800" dirty="0"/>
              <a:t>A Level Dance</a:t>
            </a:r>
          </a:p>
          <a:p>
            <a:r>
              <a:rPr lang="en-GB" sz="800" dirty="0"/>
              <a:t>A Level Film Studies</a:t>
            </a:r>
          </a:p>
          <a:p>
            <a:r>
              <a:rPr lang="en-US" sz="800" dirty="0"/>
              <a:t>A</a:t>
            </a:r>
            <a:r>
              <a:rPr lang="en-GB" sz="800" dirty="0"/>
              <a:t> Level Theatre Studies</a:t>
            </a:r>
          </a:p>
          <a:p>
            <a:r>
              <a:rPr lang="en-GB" sz="800" dirty="0"/>
              <a:t>A Level Media</a:t>
            </a:r>
          </a:p>
          <a:p>
            <a:r>
              <a:rPr lang="en-GB" sz="800" dirty="0"/>
              <a:t>A Level  Music/Performance</a:t>
            </a:r>
          </a:p>
          <a:p>
            <a:r>
              <a:rPr lang="en-GB" sz="800" dirty="0"/>
              <a:t>/Technology</a:t>
            </a:r>
          </a:p>
        </p:txBody>
      </p:sp>
      <p:sp>
        <p:nvSpPr>
          <p:cNvPr id="34" name="Rectangle 33">
            <a:extLst>
              <a:ext uri="{FF2B5EF4-FFF2-40B4-BE49-F238E27FC236}">
                <a16:creationId xmlns:a16="http://schemas.microsoft.com/office/drawing/2014/main" id="{CD4A380C-AEEC-4E8A-B6C7-B4872D68A452}"/>
              </a:ext>
            </a:extLst>
          </p:cNvPr>
          <p:cNvSpPr/>
          <p:nvPr/>
        </p:nvSpPr>
        <p:spPr>
          <a:xfrm>
            <a:off x="1152064" y="910819"/>
            <a:ext cx="1971395" cy="114055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GB" sz="700" b="1" dirty="0"/>
              <a:t>Wigan &amp; Leigh College</a:t>
            </a:r>
          </a:p>
          <a:p>
            <a:r>
              <a:rPr lang="en-US" sz="700" dirty="0"/>
              <a:t>A</a:t>
            </a:r>
            <a:r>
              <a:rPr lang="en-GB" sz="700" dirty="0"/>
              <a:t> Level Media Studies</a:t>
            </a:r>
          </a:p>
          <a:p>
            <a:r>
              <a:rPr lang="en-US" sz="700" dirty="0"/>
              <a:t>B</a:t>
            </a:r>
            <a:r>
              <a:rPr lang="en-GB" sz="700" dirty="0"/>
              <a:t>TEC Level 2 Diploma Performing Arts</a:t>
            </a:r>
          </a:p>
          <a:p>
            <a:r>
              <a:rPr lang="en-US" sz="700" dirty="0"/>
              <a:t>BTEC Level 3 Extended Diploma Dance / Acting</a:t>
            </a:r>
            <a:endParaRPr lang="en-GB" sz="700" dirty="0"/>
          </a:p>
        </p:txBody>
      </p:sp>
      <p:sp>
        <p:nvSpPr>
          <p:cNvPr id="35" name="Rectangle 34">
            <a:extLst>
              <a:ext uri="{FF2B5EF4-FFF2-40B4-BE49-F238E27FC236}">
                <a16:creationId xmlns:a16="http://schemas.microsoft.com/office/drawing/2014/main" id="{D88AF20F-6753-4C05-A76C-7B7A5EB4E2FA}"/>
              </a:ext>
            </a:extLst>
          </p:cNvPr>
          <p:cNvSpPr/>
          <p:nvPr/>
        </p:nvSpPr>
        <p:spPr>
          <a:xfrm>
            <a:off x="3538895" y="844311"/>
            <a:ext cx="2325115" cy="103396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800" b="1" dirty="0"/>
              <a:t>The Pendleton School of Theatre</a:t>
            </a:r>
          </a:p>
          <a:p>
            <a:r>
              <a:rPr lang="en-US" sz="800" dirty="0"/>
              <a:t>A Level Dance</a:t>
            </a:r>
          </a:p>
          <a:p>
            <a:r>
              <a:rPr lang="en-US" sz="800" dirty="0"/>
              <a:t>A Level Drama &amp; Theatre Studies</a:t>
            </a:r>
          </a:p>
          <a:p>
            <a:r>
              <a:rPr lang="en-US" sz="800" dirty="0"/>
              <a:t>Triple Vocational A-Level Musical Theatre</a:t>
            </a:r>
          </a:p>
          <a:p>
            <a:r>
              <a:rPr lang="en-US" sz="800" dirty="0"/>
              <a:t>Triple Vocational A Level Performing Arts</a:t>
            </a:r>
          </a:p>
          <a:p>
            <a:r>
              <a:rPr lang="en-US" sz="800" dirty="0"/>
              <a:t>Triple Vocational A Level Technical Theatre &amp; Production</a:t>
            </a:r>
            <a:endParaRPr lang="en-GB" sz="800" dirty="0"/>
          </a:p>
        </p:txBody>
      </p:sp>
      <p:sp>
        <p:nvSpPr>
          <p:cNvPr id="318" name="object 321">
            <a:extLst>
              <a:ext uri="{FF2B5EF4-FFF2-40B4-BE49-F238E27FC236}">
                <a16:creationId xmlns:a16="http://schemas.microsoft.com/office/drawing/2014/main" id="{7E30E3C0-1643-4327-A1A7-205D0921F32F}"/>
              </a:ext>
            </a:extLst>
          </p:cNvPr>
          <p:cNvSpPr txBox="1"/>
          <p:nvPr/>
        </p:nvSpPr>
        <p:spPr>
          <a:xfrm>
            <a:off x="3441001" y="3738511"/>
            <a:ext cx="2956600" cy="444994"/>
          </a:xfrm>
          <a:prstGeom prst="rect">
            <a:avLst/>
          </a:prstGeom>
        </p:spPr>
        <p:txBody>
          <a:bodyPr vert="horz" wrap="square" lIns="0" tIns="13970" rIns="0" bIns="0" rtlCol="0">
            <a:spAutoFit/>
          </a:bodyPr>
          <a:lstStyle/>
          <a:p>
            <a:pPr marL="12700">
              <a:lnSpc>
                <a:spcPct val="100000"/>
              </a:lnSpc>
              <a:spcBef>
                <a:spcPts val="110"/>
              </a:spcBef>
            </a:pPr>
            <a:r>
              <a:rPr sz="2800" b="1" spc="-5" dirty="0">
                <a:solidFill>
                  <a:srgbClr val="33AAE8"/>
                </a:solidFill>
                <a:latin typeface="Calibri"/>
                <a:cs typeface="Calibri"/>
              </a:rPr>
              <a:t>Next</a:t>
            </a:r>
            <a:r>
              <a:rPr sz="2800" b="1" spc="-45" dirty="0">
                <a:solidFill>
                  <a:srgbClr val="33AAE8"/>
                </a:solidFill>
                <a:latin typeface="Calibri"/>
                <a:cs typeface="Calibri"/>
              </a:rPr>
              <a:t> </a:t>
            </a:r>
            <a:r>
              <a:rPr sz="2800" b="1" spc="-5" dirty="0">
                <a:solidFill>
                  <a:srgbClr val="33AAE8"/>
                </a:solidFill>
                <a:latin typeface="Calibri"/>
                <a:cs typeface="Calibri"/>
              </a:rPr>
              <a:t>Step</a:t>
            </a:r>
            <a:r>
              <a:rPr sz="2800" b="1" spc="-40" dirty="0">
                <a:solidFill>
                  <a:srgbClr val="33AAE8"/>
                </a:solidFill>
                <a:latin typeface="Calibri"/>
                <a:cs typeface="Calibri"/>
              </a:rPr>
              <a:t> </a:t>
            </a:r>
            <a:r>
              <a:rPr sz="2800" b="1" dirty="0">
                <a:solidFill>
                  <a:srgbClr val="33AAE8"/>
                </a:solidFill>
                <a:latin typeface="Calibri"/>
                <a:cs typeface="Calibri"/>
              </a:rPr>
              <a:t>Options</a:t>
            </a:r>
            <a:endParaRPr sz="2800" dirty="0">
              <a:latin typeface="Calibri"/>
              <a:cs typeface="Calibri"/>
            </a:endParaRPr>
          </a:p>
        </p:txBody>
      </p:sp>
      <p:sp>
        <p:nvSpPr>
          <p:cNvPr id="319" name="object 320">
            <a:extLst>
              <a:ext uri="{FF2B5EF4-FFF2-40B4-BE49-F238E27FC236}">
                <a16:creationId xmlns:a16="http://schemas.microsoft.com/office/drawing/2014/main" id="{B7F8ADB9-9FDA-4E34-A1C1-423866FDF96F}"/>
              </a:ext>
            </a:extLst>
          </p:cNvPr>
          <p:cNvSpPr txBox="1"/>
          <p:nvPr/>
        </p:nvSpPr>
        <p:spPr>
          <a:xfrm>
            <a:off x="7942849" y="2193254"/>
            <a:ext cx="1703705" cy="2151230"/>
          </a:xfrm>
          <a:prstGeom prst="rect">
            <a:avLst/>
          </a:prstGeom>
        </p:spPr>
        <p:txBody>
          <a:bodyPr vert="horz" wrap="square" lIns="0" tIns="12065" rIns="0" bIns="0" rtlCol="0">
            <a:spAutoFit/>
          </a:bodyPr>
          <a:lstStyle/>
          <a:p>
            <a:pPr marL="97790" marR="5080" indent="368300">
              <a:lnSpc>
                <a:spcPct val="100499"/>
              </a:lnSpc>
              <a:spcBef>
                <a:spcPts val="95"/>
              </a:spcBef>
            </a:pPr>
            <a:r>
              <a:rPr sz="2150" b="1" spc="-5" dirty="0">
                <a:solidFill>
                  <a:srgbClr val="253A7D"/>
                </a:solidFill>
                <a:latin typeface="Calibri"/>
                <a:cs typeface="Calibri"/>
              </a:rPr>
              <a:t>Careers </a:t>
            </a:r>
            <a:r>
              <a:rPr sz="2150" b="1" dirty="0">
                <a:solidFill>
                  <a:srgbClr val="253A7D"/>
                </a:solidFill>
                <a:latin typeface="Calibri"/>
                <a:cs typeface="Calibri"/>
              </a:rPr>
              <a:t> O</a:t>
            </a:r>
            <a:r>
              <a:rPr sz="2150" b="1" spc="10" dirty="0">
                <a:solidFill>
                  <a:srgbClr val="253A7D"/>
                </a:solidFill>
                <a:latin typeface="Calibri"/>
                <a:cs typeface="Calibri"/>
              </a:rPr>
              <a:t>p</a:t>
            </a:r>
            <a:r>
              <a:rPr sz="2150" b="1" spc="5" dirty="0">
                <a:solidFill>
                  <a:srgbClr val="253A7D"/>
                </a:solidFill>
                <a:latin typeface="Calibri"/>
                <a:cs typeface="Calibri"/>
              </a:rPr>
              <a:t>por</a:t>
            </a:r>
            <a:r>
              <a:rPr sz="2150" b="1" dirty="0">
                <a:solidFill>
                  <a:srgbClr val="253A7D"/>
                </a:solidFill>
                <a:latin typeface="Calibri"/>
                <a:cs typeface="Calibri"/>
              </a:rPr>
              <a:t>tunit</a:t>
            </a:r>
            <a:r>
              <a:rPr sz="2150" b="1" spc="-10" dirty="0">
                <a:solidFill>
                  <a:srgbClr val="253A7D"/>
                </a:solidFill>
                <a:latin typeface="Calibri"/>
                <a:cs typeface="Calibri"/>
              </a:rPr>
              <a:t>i</a:t>
            </a:r>
            <a:r>
              <a:rPr sz="2150" b="1" spc="-5" dirty="0">
                <a:solidFill>
                  <a:srgbClr val="253A7D"/>
                </a:solidFill>
                <a:latin typeface="Calibri"/>
                <a:cs typeface="Calibri"/>
              </a:rPr>
              <a:t>es</a:t>
            </a:r>
            <a:endParaRPr lang="en-GB" sz="2150" b="1" spc="-5" dirty="0">
              <a:solidFill>
                <a:srgbClr val="253A7D"/>
              </a:solidFill>
              <a:latin typeface="Calibri"/>
              <a:cs typeface="Calibri"/>
            </a:endParaRPr>
          </a:p>
          <a:p>
            <a:pPr marL="97790" marR="5080" indent="368300">
              <a:lnSpc>
                <a:spcPct val="100499"/>
              </a:lnSpc>
              <a:spcBef>
                <a:spcPts val="95"/>
              </a:spcBef>
            </a:pPr>
            <a:r>
              <a:rPr sz="1200" spc="-5" dirty="0">
                <a:solidFill>
                  <a:srgbClr val="253A7D"/>
                </a:solidFill>
                <a:latin typeface="Calibri"/>
                <a:cs typeface="Calibri"/>
              </a:rPr>
              <a:t>Actor </a:t>
            </a:r>
            <a:r>
              <a:rPr sz="1200" dirty="0">
                <a:solidFill>
                  <a:srgbClr val="253A7D"/>
                </a:solidFill>
                <a:latin typeface="Calibri"/>
                <a:cs typeface="Calibri"/>
              </a:rPr>
              <a:t> Da</a:t>
            </a:r>
            <a:r>
              <a:rPr sz="1200" spc="5" dirty="0">
                <a:solidFill>
                  <a:srgbClr val="253A7D"/>
                </a:solidFill>
                <a:latin typeface="Calibri"/>
                <a:cs typeface="Calibri"/>
              </a:rPr>
              <a:t>n</a:t>
            </a:r>
            <a:r>
              <a:rPr sz="1200" spc="-5" dirty="0">
                <a:solidFill>
                  <a:srgbClr val="253A7D"/>
                </a:solidFill>
                <a:latin typeface="Calibri"/>
                <a:cs typeface="Calibri"/>
              </a:rPr>
              <a:t>c</a:t>
            </a:r>
            <a:r>
              <a:rPr sz="1200" dirty="0">
                <a:solidFill>
                  <a:srgbClr val="253A7D"/>
                </a:solidFill>
                <a:latin typeface="Calibri"/>
                <a:cs typeface="Calibri"/>
              </a:rPr>
              <a:t>er</a:t>
            </a:r>
            <a:endParaRPr sz="1200" dirty="0">
              <a:latin typeface="Calibri"/>
              <a:cs typeface="Calibri"/>
            </a:endParaRPr>
          </a:p>
          <a:p>
            <a:pPr marL="410209" marR="23495" indent="-398145">
              <a:lnSpc>
                <a:spcPct val="100000"/>
              </a:lnSpc>
            </a:pPr>
            <a:r>
              <a:rPr sz="1200" dirty="0">
                <a:solidFill>
                  <a:srgbClr val="253A7D"/>
                </a:solidFill>
                <a:latin typeface="Calibri"/>
                <a:cs typeface="Calibri"/>
              </a:rPr>
              <a:t>Mu</a:t>
            </a:r>
            <a:r>
              <a:rPr sz="1200" spc="-5" dirty="0">
                <a:solidFill>
                  <a:srgbClr val="253A7D"/>
                </a:solidFill>
                <a:latin typeface="Calibri"/>
                <a:cs typeface="Calibri"/>
              </a:rPr>
              <a:t>si</a:t>
            </a:r>
            <a:r>
              <a:rPr sz="1200" spc="-20" dirty="0">
                <a:solidFill>
                  <a:srgbClr val="253A7D"/>
                </a:solidFill>
                <a:latin typeface="Calibri"/>
                <a:cs typeface="Calibri"/>
              </a:rPr>
              <a:t>c</a:t>
            </a:r>
            <a:r>
              <a:rPr sz="1200" dirty="0">
                <a:solidFill>
                  <a:srgbClr val="253A7D"/>
                </a:solidFill>
                <a:latin typeface="Calibri"/>
                <a:cs typeface="Calibri"/>
              </a:rPr>
              <a:t>al </a:t>
            </a:r>
            <a:r>
              <a:rPr sz="1200" spc="-5" dirty="0">
                <a:solidFill>
                  <a:srgbClr val="253A7D"/>
                </a:solidFill>
                <a:latin typeface="Calibri"/>
                <a:cs typeface="Calibri"/>
              </a:rPr>
              <a:t>T</a:t>
            </a:r>
            <a:r>
              <a:rPr sz="1200" spc="5" dirty="0">
                <a:solidFill>
                  <a:srgbClr val="253A7D"/>
                </a:solidFill>
                <a:latin typeface="Calibri"/>
                <a:cs typeface="Calibri"/>
              </a:rPr>
              <a:t>h</a:t>
            </a:r>
            <a:r>
              <a:rPr sz="1200" dirty="0">
                <a:solidFill>
                  <a:srgbClr val="253A7D"/>
                </a:solidFill>
                <a:latin typeface="Calibri"/>
                <a:cs typeface="Calibri"/>
              </a:rPr>
              <a:t>e</a:t>
            </a:r>
            <a:r>
              <a:rPr sz="1200" spc="-10" dirty="0">
                <a:solidFill>
                  <a:srgbClr val="253A7D"/>
                </a:solidFill>
                <a:latin typeface="Calibri"/>
                <a:cs typeface="Calibri"/>
              </a:rPr>
              <a:t>a</a:t>
            </a:r>
            <a:r>
              <a:rPr sz="1200" dirty="0">
                <a:solidFill>
                  <a:srgbClr val="253A7D"/>
                </a:solidFill>
                <a:latin typeface="Calibri"/>
                <a:cs typeface="Calibri"/>
              </a:rPr>
              <a:t>t</a:t>
            </a:r>
            <a:r>
              <a:rPr sz="1200" spc="-15" dirty="0">
                <a:solidFill>
                  <a:srgbClr val="253A7D"/>
                </a:solidFill>
                <a:latin typeface="Calibri"/>
                <a:cs typeface="Calibri"/>
              </a:rPr>
              <a:t>r</a:t>
            </a:r>
            <a:r>
              <a:rPr sz="1200" dirty="0">
                <a:solidFill>
                  <a:srgbClr val="253A7D"/>
                </a:solidFill>
                <a:latin typeface="Calibri"/>
                <a:cs typeface="Calibri"/>
              </a:rPr>
              <a:t>e</a:t>
            </a:r>
            <a:r>
              <a:rPr sz="1200" spc="-30" dirty="0">
                <a:solidFill>
                  <a:srgbClr val="253A7D"/>
                </a:solidFill>
                <a:latin typeface="Calibri"/>
                <a:cs typeface="Calibri"/>
              </a:rPr>
              <a:t> </a:t>
            </a:r>
            <a:r>
              <a:rPr sz="1200" spc="-20" dirty="0">
                <a:solidFill>
                  <a:srgbClr val="253A7D"/>
                </a:solidFill>
                <a:latin typeface="Calibri"/>
                <a:cs typeface="Calibri"/>
              </a:rPr>
              <a:t>P</a:t>
            </a:r>
            <a:r>
              <a:rPr sz="1200" dirty="0">
                <a:solidFill>
                  <a:srgbClr val="253A7D"/>
                </a:solidFill>
                <a:latin typeface="Calibri"/>
                <a:cs typeface="Calibri"/>
              </a:rPr>
              <a:t>er</a:t>
            </a:r>
            <a:r>
              <a:rPr sz="1200" spc="-20" dirty="0">
                <a:solidFill>
                  <a:srgbClr val="253A7D"/>
                </a:solidFill>
                <a:latin typeface="Calibri"/>
                <a:cs typeface="Calibri"/>
              </a:rPr>
              <a:t>f</a:t>
            </a:r>
            <a:r>
              <a:rPr sz="1200" spc="-5" dirty="0">
                <a:solidFill>
                  <a:srgbClr val="253A7D"/>
                </a:solidFill>
                <a:latin typeface="Calibri"/>
                <a:cs typeface="Calibri"/>
              </a:rPr>
              <a:t>o</a:t>
            </a:r>
            <a:r>
              <a:rPr sz="1200" dirty="0">
                <a:solidFill>
                  <a:srgbClr val="253A7D"/>
                </a:solidFill>
                <a:latin typeface="Calibri"/>
                <a:cs typeface="Calibri"/>
              </a:rPr>
              <a:t>rmer  </a:t>
            </a:r>
            <a:r>
              <a:rPr sz="1200" spc="-15" dirty="0">
                <a:solidFill>
                  <a:srgbClr val="253A7D"/>
                </a:solidFill>
                <a:latin typeface="Calibri"/>
                <a:cs typeface="Calibri"/>
              </a:rPr>
              <a:t>Teacher </a:t>
            </a:r>
            <a:r>
              <a:rPr sz="1200" dirty="0">
                <a:solidFill>
                  <a:srgbClr val="253A7D"/>
                </a:solidFill>
                <a:latin typeface="Calibri"/>
                <a:cs typeface="Calibri"/>
              </a:rPr>
              <a:t>of </a:t>
            </a:r>
            <a:r>
              <a:rPr sz="1200" spc="-50" dirty="0">
                <a:solidFill>
                  <a:srgbClr val="253A7D"/>
                </a:solidFill>
                <a:latin typeface="Calibri"/>
                <a:cs typeface="Calibri"/>
              </a:rPr>
              <a:t>P.A </a:t>
            </a:r>
            <a:r>
              <a:rPr sz="1200" spc="-45" dirty="0">
                <a:solidFill>
                  <a:srgbClr val="253A7D"/>
                </a:solidFill>
                <a:latin typeface="Calibri"/>
                <a:cs typeface="Calibri"/>
              </a:rPr>
              <a:t> </a:t>
            </a:r>
            <a:r>
              <a:rPr sz="1200" spc="-5" dirty="0">
                <a:solidFill>
                  <a:srgbClr val="253A7D"/>
                </a:solidFill>
                <a:latin typeface="Calibri"/>
                <a:cs typeface="Calibri"/>
              </a:rPr>
              <a:t>Entertainer</a:t>
            </a:r>
            <a:endParaRPr lang="en-GB" sz="1200" spc="-5" dirty="0">
              <a:solidFill>
                <a:srgbClr val="253A7D"/>
              </a:solidFill>
              <a:latin typeface="Calibri"/>
              <a:cs typeface="Calibri"/>
            </a:endParaRPr>
          </a:p>
          <a:p>
            <a:pPr marL="410209" marR="23495" indent="-398145" algn="ctr">
              <a:lnSpc>
                <a:spcPct val="100000"/>
              </a:lnSpc>
            </a:pPr>
            <a:r>
              <a:rPr lang="en-GB" sz="1200" spc="-5" dirty="0">
                <a:solidFill>
                  <a:srgbClr val="253A7D"/>
                </a:solidFill>
                <a:latin typeface="Calibri"/>
                <a:cs typeface="Calibri"/>
              </a:rPr>
              <a:t>Choreographer</a:t>
            </a:r>
          </a:p>
          <a:p>
            <a:pPr marL="410209" marR="23495" indent="-398145" algn="ctr">
              <a:lnSpc>
                <a:spcPct val="100000"/>
              </a:lnSpc>
            </a:pPr>
            <a:r>
              <a:rPr lang="en-GB" sz="1200" spc="-5" dirty="0">
                <a:solidFill>
                  <a:srgbClr val="253A7D"/>
                </a:solidFill>
                <a:latin typeface="Calibri"/>
                <a:cs typeface="Calibri"/>
              </a:rPr>
              <a:t>Director</a:t>
            </a:r>
          </a:p>
          <a:p>
            <a:pPr marL="410209" marR="23495" indent="-398145" algn="ctr">
              <a:lnSpc>
                <a:spcPct val="100000"/>
              </a:lnSpc>
            </a:pPr>
            <a:r>
              <a:rPr lang="en-GB" sz="1200" spc="-5" dirty="0">
                <a:solidFill>
                  <a:srgbClr val="253A7D"/>
                </a:solidFill>
                <a:latin typeface="Calibri"/>
                <a:cs typeface="Calibri"/>
              </a:rPr>
              <a:t>Playwright</a:t>
            </a:r>
          </a:p>
          <a:p>
            <a:pPr marL="410209" marR="23495" indent="-398145" algn="ctr">
              <a:lnSpc>
                <a:spcPct val="100000"/>
              </a:lnSpc>
            </a:pPr>
            <a:r>
              <a:rPr lang="en-GB" sz="1200" spc="-5" dirty="0">
                <a:solidFill>
                  <a:srgbClr val="253A7D"/>
                </a:solidFill>
                <a:latin typeface="Calibri"/>
                <a:cs typeface="Calibri"/>
              </a:rPr>
              <a:t>Broadcaster</a:t>
            </a:r>
            <a:endParaRPr sz="1200" dirty="0">
              <a:latin typeface="Calibri"/>
              <a:cs typeface="Calibri"/>
            </a:endParaRPr>
          </a:p>
        </p:txBody>
      </p:sp>
      <p:sp>
        <p:nvSpPr>
          <p:cNvPr id="36" name="Rectangle 35">
            <a:extLst>
              <a:ext uri="{FF2B5EF4-FFF2-40B4-BE49-F238E27FC236}">
                <a16:creationId xmlns:a16="http://schemas.microsoft.com/office/drawing/2014/main" id="{F5F5D774-E884-4921-A670-19A1B916991F}"/>
              </a:ext>
            </a:extLst>
          </p:cNvPr>
          <p:cNvSpPr/>
          <p:nvPr/>
        </p:nvSpPr>
        <p:spPr>
          <a:xfrm>
            <a:off x="190910" y="2456766"/>
            <a:ext cx="1509480" cy="140075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GB" sz="700" b="1" dirty="0"/>
              <a:t>Runshaw College</a:t>
            </a:r>
          </a:p>
          <a:p>
            <a:r>
              <a:rPr lang="en-GB" sz="700" dirty="0"/>
              <a:t>BTEC Level 3 Professional  Performance Programme –  Acting/Dance/Musical Theatre</a:t>
            </a:r>
          </a:p>
          <a:p>
            <a:r>
              <a:rPr lang="en-GB" sz="700" dirty="0"/>
              <a:t>A Level Dance</a:t>
            </a:r>
          </a:p>
          <a:p>
            <a:r>
              <a:rPr lang="en-GB" sz="700" dirty="0"/>
              <a:t>A Level Drama &amp; Theatre Studies</a:t>
            </a:r>
          </a:p>
          <a:p>
            <a:r>
              <a:rPr lang="en-GB" sz="700" dirty="0"/>
              <a:t>UAL Level 2 Diploma in Performing  &amp; Production Arts</a:t>
            </a:r>
          </a:p>
          <a:p>
            <a:r>
              <a:rPr lang="en-GB" sz="700" dirty="0"/>
              <a:t>Level 3 Creative Production</a:t>
            </a:r>
          </a:p>
          <a:p>
            <a:r>
              <a:rPr lang="en-US" sz="700" dirty="0"/>
              <a:t>A</a:t>
            </a:r>
            <a:r>
              <a:rPr lang="en-GB" sz="700" dirty="0"/>
              <a:t> Level Film Studies</a:t>
            </a:r>
          </a:p>
        </p:txBody>
      </p:sp>
      <p:sp>
        <p:nvSpPr>
          <p:cNvPr id="6" name="TextBox 5">
            <a:extLst>
              <a:ext uri="{FF2B5EF4-FFF2-40B4-BE49-F238E27FC236}">
                <a16:creationId xmlns:a16="http://schemas.microsoft.com/office/drawing/2014/main" id="{7A789EC7-4AB3-4D9F-BF08-283945F501E1}"/>
              </a:ext>
            </a:extLst>
          </p:cNvPr>
          <p:cNvSpPr txBox="1"/>
          <p:nvPr/>
        </p:nvSpPr>
        <p:spPr>
          <a:xfrm rot="5142037">
            <a:off x="850692" y="11236636"/>
            <a:ext cx="1373012" cy="646331"/>
          </a:xfrm>
          <a:prstGeom prst="rect">
            <a:avLst/>
          </a:prstGeom>
          <a:noFill/>
        </p:spPr>
        <p:txBody>
          <a:bodyPr wrap="square" rtlCol="0">
            <a:spAutoFit/>
          </a:bodyPr>
          <a:lstStyle/>
          <a:p>
            <a:r>
              <a:rPr lang="en-US" dirty="0">
                <a:solidFill>
                  <a:schemeClr val="accent4">
                    <a:lumMod val="60000"/>
                    <a:lumOff val="40000"/>
                  </a:schemeClr>
                </a:solidFill>
              </a:rPr>
              <a:t>A</a:t>
            </a:r>
            <a:r>
              <a:rPr lang="en-US" sz="1800" dirty="0">
                <a:solidFill>
                  <a:schemeClr val="accent4">
                    <a:lumMod val="60000"/>
                    <a:lumOff val="40000"/>
                  </a:schemeClr>
                </a:solidFill>
              </a:rPr>
              <a:t>lcohol &amp; Respect</a:t>
            </a:r>
            <a:endParaRPr lang="en-GB" sz="1800" dirty="0">
              <a:solidFill>
                <a:schemeClr val="accent4">
                  <a:lumMod val="60000"/>
                  <a:lumOff val="40000"/>
                </a:schemeClr>
              </a:solidFill>
            </a:endParaRPr>
          </a:p>
        </p:txBody>
      </p:sp>
      <p:sp>
        <p:nvSpPr>
          <p:cNvPr id="16" name="TextBox 15">
            <a:extLst>
              <a:ext uri="{FF2B5EF4-FFF2-40B4-BE49-F238E27FC236}">
                <a16:creationId xmlns:a16="http://schemas.microsoft.com/office/drawing/2014/main" id="{9B01E914-B730-42FA-A8E0-8B2AC2F7DBC7}"/>
              </a:ext>
            </a:extLst>
          </p:cNvPr>
          <p:cNvSpPr txBox="1"/>
          <p:nvPr/>
        </p:nvSpPr>
        <p:spPr>
          <a:xfrm>
            <a:off x="75872" y="11911305"/>
            <a:ext cx="1287116" cy="584775"/>
          </a:xfrm>
          <a:prstGeom prst="rect">
            <a:avLst/>
          </a:prstGeom>
          <a:noFill/>
        </p:spPr>
        <p:txBody>
          <a:bodyPr wrap="square" rtlCol="0">
            <a:spAutoFit/>
          </a:bodyPr>
          <a:lstStyle/>
          <a:p>
            <a:pPr algn="ctr"/>
            <a:r>
              <a:rPr lang="en-US" sz="800" dirty="0">
                <a:solidFill>
                  <a:schemeClr val="tx1"/>
                </a:solidFill>
              </a:rPr>
              <a:t>Embed acting skills through exploration of the play ‘Too Much Punch for Judy’</a:t>
            </a:r>
            <a:endParaRPr lang="en-GB" sz="800" dirty="0">
              <a:solidFill>
                <a:schemeClr val="tx1"/>
              </a:solidFill>
            </a:endParaRPr>
          </a:p>
        </p:txBody>
      </p:sp>
      <p:sp>
        <p:nvSpPr>
          <p:cNvPr id="21" name="TextBox 20">
            <a:extLst>
              <a:ext uri="{FF2B5EF4-FFF2-40B4-BE49-F238E27FC236}">
                <a16:creationId xmlns:a16="http://schemas.microsoft.com/office/drawing/2014/main" id="{C369EF2E-3F58-4265-91E3-CCAFA99B4B87}"/>
              </a:ext>
            </a:extLst>
          </p:cNvPr>
          <p:cNvSpPr txBox="1"/>
          <p:nvPr/>
        </p:nvSpPr>
        <p:spPr>
          <a:xfrm>
            <a:off x="1430974" y="9380763"/>
            <a:ext cx="1398746" cy="584775"/>
          </a:xfrm>
          <a:prstGeom prst="rect">
            <a:avLst/>
          </a:prstGeom>
          <a:noFill/>
        </p:spPr>
        <p:txBody>
          <a:bodyPr wrap="square" rtlCol="0">
            <a:spAutoFit/>
          </a:bodyPr>
          <a:lstStyle/>
          <a:p>
            <a:r>
              <a:rPr lang="en-US" sz="800" dirty="0"/>
              <a:t>Pupils will learn about the impacts of dance on physical and mental wellbeing.</a:t>
            </a:r>
            <a:endParaRPr lang="en-GB" sz="800" dirty="0"/>
          </a:p>
        </p:txBody>
      </p:sp>
      <p:pic>
        <p:nvPicPr>
          <p:cNvPr id="25" name="Picture 24">
            <a:extLst>
              <a:ext uri="{FF2B5EF4-FFF2-40B4-BE49-F238E27FC236}">
                <a16:creationId xmlns:a16="http://schemas.microsoft.com/office/drawing/2014/main" id="{F8F06E72-E28E-4C63-B0C3-480A1330B0E1}"/>
              </a:ext>
            </a:extLst>
          </p:cNvPr>
          <p:cNvPicPr>
            <a:picLocks noChangeAspect="1"/>
          </p:cNvPicPr>
          <p:nvPr/>
        </p:nvPicPr>
        <p:blipFill rotWithShape="1">
          <a:blip r:embed="rId9"/>
          <a:srcRect l="18744" t="40512" r="62397" b="41046"/>
          <a:stretch/>
        </p:blipFill>
        <p:spPr>
          <a:xfrm>
            <a:off x="209642" y="9448078"/>
            <a:ext cx="731597" cy="402427"/>
          </a:xfrm>
          <a:prstGeom prst="rect">
            <a:avLst/>
          </a:prstGeom>
        </p:spPr>
      </p:pic>
      <p:pic>
        <p:nvPicPr>
          <p:cNvPr id="27" name="Picture 26">
            <a:extLst>
              <a:ext uri="{FF2B5EF4-FFF2-40B4-BE49-F238E27FC236}">
                <a16:creationId xmlns:a16="http://schemas.microsoft.com/office/drawing/2014/main" id="{4245F794-3D3E-4F94-BEDB-74F1235D5631}"/>
              </a:ext>
            </a:extLst>
          </p:cNvPr>
          <p:cNvPicPr>
            <a:picLocks noChangeAspect="1"/>
          </p:cNvPicPr>
          <p:nvPr/>
        </p:nvPicPr>
        <p:blipFill rotWithShape="1">
          <a:blip r:embed="rId9"/>
          <a:srcRect l="29108" t="15432" r="49919" b="57965"/>
          <a:stretch/>
        </p:blipFill>
        <p:spPr>
          <a:xfrm>
            <a:off x="8435599" y="10933426"/>
            <a:ext cx="677082" cy="483100"/>
          </a:xfrm>
          <a:prstGeom prst="rect">
            <a:avLst/>
          </a:prstGeom>
        </p:spPr>
      </p:pic>
      <p:pic>
        <p:nvPicPr>
          <p:cNvPr id="28" name="Picture 27">
            <a:extLst>
              <a:ext uri="{FF2B5EF4-FFF2-40B4-BE49-F238E27FC236}">
                <a16:creationId xmlns:a16="http://schemas.microsoft.com/office/drawing/2014/main" id="{CCC69883-81F3-4705-85F8-58C05F279091}"/>
              </a:ext>
            </a:extLst>
          </p:cNvPr>
          <p:cNvPicPr>
            <a:picLocks noChangeAspect="1"/>
          </p:cNvPicPr>
          <p:nvPr/>
        </p:nvPicPr>
        <p:blipFill rotWithShape="1">
          <a:blip r:embed="rId9"/>
          <a:srcRect l="3660" t="15034" r="80972" b="50062"/>
          <a:stretch/>
        </p:blipFill>
        <p:spPr>
          <a:xfrm>
            <a:off x="4660834" y="10880752"/>
            <a:ext cx="424039" cy="541771"/>
          </a:xfrm>
          <a:prstGeom prst="rect">
            <a:avLst/>
          </a:prstGeom>
        </p:spPr>
      </p:pic>
      <p:pic>
        <p:nvPicPr>
          <p:cNvPr id="29" name="Picture 28">
            <a:extLst>
              <a:ext uri="{FF2B5EF4-FFF2-40B4-BE49-F238E27FC236}">
                <a16:creationId xmlns:a16="http://schemas.microsoft.com/office/drawing/2014/main" id="{1859A9D3-DC45-484E-895F-179937FBCB58}"/>
              </a:ext>
            </a:extLst>
          </p:cNvPr>
          <p:cNvPicPr>
            <a:picLocks noChangeAspect="1"/>
          </p:cNvPicPr>
          <p:nvPr/>
        </p:nvPicPr>
        <p:blipFill>
          <a:blip r:embed="rId10"/>
          <a:stretch>
            <a:fillRect/>
          </a:stretch>
        </p:blipFill>
        <p:spPr>
          <a:xfrm rot="19847870">
            <a:off x="6049553" y="8500088"/>
            <a:ext cx="72643" cy="279395"/>
          </a:xfrm>
          <a:prstGeom prst="rect">
            <a:avLst/>
          </a:prstGeom>
        </p:spPr>
      </p:pic>
      <p:pic>
        <p:nvPicPr>
          <p:cNvPr id="37" name="Picture 36">
            <a:extLst>
              <a:ext uri="{FF2B5EF4-FFF2-40B4-BE49-F238E27FC236}">
                <a16:creationId xmlns:a16="http://schemas.microsoft.com/office/drawing/2014/main" id="{91D62C36-327C-45C6-9AFE-8E9E1A8D84A0}"/>
              </a:ext>
            </a:extLst>
          </p:cNvPr>
          <p:cNvPicPr>
            <a:picLocks noChangeAspect="1"/>
          </p:cNvPicPr>
          <p:nvPr/>
        </p:nvPicPr>
        <p:blipFill>
          <a:blip r:embed="rId10"/>
          <a:stretch>
            <a:fillRect/>
          </a:stretch>
        </p:blipFill>
        <p:spPr>
          <a:xfrm rot="20467434" flipH="1">
            <a:off x="5098781" y="8472601"/>
            <a:ext cx="59883" cy="304826"/>
          </a:xfrm>
          <a:prstGeom prst="rect">
            <a:avLst/>
          </a:prstGeom>
        </p:spPr>
      </p:pic>
      <p:pic>
        <p:nvPicPr>
          <p:cNvPr id="39" name="Picture 38">
            <a:extLst>
              <a:ext uri="{FF2B5EF4-FFF2-40B4-BE49-F238E27FC236}">
                <a16:creationId xmlns:a16="http://schemas.microsoft.com/office/drawing/2014/main" id="{F42C5159-F690-4BAE-BFF5-AD151D17F9C7}"/>
              </a:ext>
            </a:extLst>
          </p:cNvPr>
          <p:cNvPicPr>
            <a:picLocks noChangeAspect="1"/>
          </p:cNvPicPr>
          <p:nvPr/>
        </p:nvPicPr>
        <p:blipFill>
          <a:blip r:embed="rId11"/>
          <a:stretch>
            <a:fillRect/>
          </a:stretch>
        </p:blipFill>
        <p:spPr>
          <a:xfrm rot="20685427" flipH="1">
            <a:off x="5104669" y="7867403"/>
            <a:ext cx="309238" cy="299574"/>
          </a:xfrm>
          <a:prstGeom prst="rect">
            <a:avLst/>
          </a:prstGeom>
        </p:spPr>
      </p:pic>
      <p:pic>
        <p:nvPicPr>
          <p:cNvPr id="44" name="Picture 43">
            <a:extLst>
              <a:ext uri="{FF2B5EF4-FFF2-40B4-BE49-F238E27FC236}">
                <a16:creationId xmlns:a16="http://schemas.microsoft.com/office/drawing/2014/main" id="{7B56DC0E-5F60-4C05-92C4-B662B14FDD2F}"/>
              </a:ext>
            </a:extLst>
          </p:cNvPr>
          <p:cNvPicPr>
            <a:picLocks noChangeAspect="1"/>
          </p:cNvPicPr>
          <p:nvPr/>
        </p:nvPicPr>
        <p:blipFill>
          <a:blip r:embed="rId12"/>
          <a:stretch>
            <a:fillRect/>
          </a:stretch>
        </p:blipFill>
        <p:spPr>
          <a:xfrm>
            <a:off x="4192615" y="8729301"/>
            <a:ext cx="420660" cy="542591"/>
          </a:xfrm>
          <a:prstGeom prst="rect">
            <a:avLst/>
          </a:prstGeom>
        </p:spPr>
      </p:pic>
      <p:sp>
        <p:nvSpPr>
          <p:cNvPr id="50" name="TextBox 49">
            <a:extLst>
              <a:ext uri="{FF2B5EF4-FFF2-40B4-BE49-F238E27FC236}">
                <a16:creationId xmlns:a16="http://schemas.microsoft.com/office/drawing/2014/main" id="{A8DE4024-8D7F-4FD7-80D2-65CEDAAE4399}"/>
              </a:ext>
            </a:extLst>
          </p:cNvPr>
          <p:cNvSpPr txBox="1"/>
          <p:nvPr/>
        </p:nvSpPr>
        <p:spPr>
          <a:xfrm>
            <a:off x="1713177" y="4910482"/>
            <a:ext cx="1025993" cy="461665"/>
          </a:xfrm>
          <a:prstGeom prst="rect">
            <a:avLst/>
          </a:prstGeom>
          <a:noFill/>
        </p:spPr>
        <p:txBody>
          <a:bodyPr wrap="square" rtlCol="0">
            <a:spAutoFit/>
          </a:bodyPr>
          <a:lstStyle/>
          <a:p>
            <a:pPr algn="ctr"/>
            <a:r>
              <a:rPr lang="en-US" sz="800" dirty="0"/>
              <a:t>Use rehearsal or production/design processes</a:t>
            </a:r>
            <a:endParaRPr lang="en-GB" sz="800" dirty="0"/>
          </a:p>
        </p:txBody>
      </p:sp>
      <p:sp>
        <p:nvSpPr>
          <p:cNvPr id="52" name="TextBox 51">
            <a:extLst>
              <a:ext uri="{FF2B5EF4-FFF2-40B4-BE49-F238E27FC236}">
                <a16:creationId xmlns:a16="http://schemas.microsoft.com/office/drawing/2014/main" id="{C4FD2844-369D-452D-A512-45DA9CF8CD6D}"/>
              </a:ext>
            </a:extLst>
          </p:cNvPr>
          <p:cNvSpPr txBox="1"/>
          <p:nvPr/>
        </p:nvSpPr>
        <p:spPr>
          <a:xfrm>
            <a:off x="391557" y="8086902"/>
            <a:ext cx="1062683" cy="584775"/>
          </a:xfrm>
          <a:prstGeom prst="rect">
            <a:avLst/>
          </a:prstGeom>
          <a:noFill/>
        </p:spPr>
        <p:txBody>
          <a:bodyPr wrap="square" rtlCol="0">
            <a:spAutoFit/>
          </a:bodyPr>
          <a:lstStyle/>
          <a:p>
            <a:r>
              <a:rPr lang="en-US" sz="800" dirty="0"/>
              <a:t>Apply skills and techniques in performance or realization</a:t>
            </a:r>
            <a:endParaRPr lang="en-GB" sz="800" dirty="0"/>
          </a:p>
        </p:txBody>
      </p:sp>
      <p:pic>
        <p:nvPicPr>
          <p:cNvPr id="53" name="Picture 52">
            <a:extLst>
              <a:ext uri="{FF2B5EF4-FFF2-40B4-BE49-F238E27FC236}">
                <a16:creationId xmlns:a16="http://schemas.microsoft.com/office/drawing/2014/main" id="{E92161B6-A9ED-4599-B5C5-0610B5D786E8}"/>
              </a:ext>
            </a:extLst>
          </p:cNvPr>
          <p:cNvPicPr>
            <a:picLocks noChangeAspect="1"/>
          </p:cNvPicPr>
          <p:nvPr/>
        </p:nvPicPr>
        <p:blipFill>
          <a:blip r:embed="rId13"/>
          <a:stretch>
            <a:fillRect/>
          </a:stretch>
        </p:blipFill>
        <p:spPr>
          <a:xfrm>
            <a:off x="910795" y="6727264"/>
            <a:ext cx="505359" cy="416178"/>
          </a:xfrm>
          <a:prstGeom prst="rect">
            <a:avLst/>
          </a:prstGeom>
        </p:spPr>
      </p:pic>
      <p:pic>
        <p:nvPicPr>
          <p:cNvPr id="54" name="Picture 53">
            <a:extLst>
              <a:ext uri="{FF2B5EF4-FFF2-40B4-BE49-F238E27FC236}">
                <a16:creationId xmlns:a16="http://schemas.microsoft.com/office/drawing/2014/main" id="{DAA9A305-DAC1-4184-85DD-35B020FC1FF5}"/>
              </a:ext>
            </a:extLst>
          </p:cNvPr>
          <p:cNvPicPr>
            <a:picLocks noChangeAspect="1"/>
          </p:cNvPicPr>
          <p:nvPr/>
        </p:nvPicPr>
        <p:blipFill>
          <a:blip r:embed="rId13"/>
          <a:stretch>
            <a:fillRect/>
          </a:stretch>
        </p:blipFill>
        <p:spPr>
          <a:xfrm rot="20729782">
            <a:off x="926645" y="7489320"/>
            <a:ext cx="498659" cy="410660"/>
          </a:xfrm>
          <a:prstGeom prst="rect">
            <a:avLst/>
          </a:prstGeom>
        </p:spPr>
      </p:pic>
      <p:sp>
        <p:nvSpPr>
          <p:cNvPr id="55" name="TextBox 54">
            <a:extLst>
              <a:ext uri="{FF2B5EF4-FFF2-40B4-BE49-F238E27FC236}">
                <a16:creationId xmlns:a16="http://schemas.microsoft.com/office/drawing/2014/main" id="{81A6753E-067A-44D8-9625-68DCF817E546}"/>
              </a:ext>
            </a:extLst>
          </p:cNvPr>
          <p:cNvSpPr txBox="1"/>
          <p:nvPr/>
        </p:nvSpPr>
        <p:spPr>
          <a:xfrm>
            <a:off x="4532028" y="5094260"/>
            <a:ext cx="1147228" cy="461665"/>
          </a:xfrm>
          <a:prstGeom prst="rect">
            <a:avLst/>
          </a:prstGeom>
          <a:noFill/>
        </p:spPr>
        <p:txBody>
          <a:bodyPr wrap="square" rtlCol="0">
            <a:spAutoFit/>
          </a:bodyPr>
          <a:lstStyle/>
          <a:p>
            <a:r>
              <a:rPr lang="en-US" sz="800" dirty="0"/>
              <a:t>AO1 Understand how to respond to a brief</a:t>
            </a:r>
            <a:endParaRPr lang="en-GB" sz="800" dirty="0"/>
          </a:p>
        </p:txBody>
      </p:sp>
      <p:sp>
        <p:nvSpPr>
          <p:cNvPr id="56" name="TextBox 55">
            <a:extLst>
              <a:ext uri="{FF2B5EF4-FFF2-40B4-BE49-F238E27FC236}">
                <a16:creationId xmlns:a16="http://schemas.microsoft.com/office/drawing/2014/main" id="{AC59FA73-7B28-4B0B-84A5-0E1F488ABB1E}"/>
              </a:ext>
            </a:extLst>
          </p:cNvPr>
          <p:cNvSpPr txBox="1"/>
          <p:nvPr/>
        </p:nvSpPr>
        <p:spPr>
          <a:xfrm>
            <a:off x="5267771" y="6788728"/>
            <a:ext cx="1529580" cy="461665"/>
          </a:xfrm>
          <a:prstGeom prst="rect">
            <a:avLst/>
          </a:prstGeom>
          <a:noFill/>
        </p:spPr>
        <p:txBody>
          <a:bodyPr wrap="square" rtlCol="0">
            <a:spAutoFit/>
          </a:bodyPr>
          <a:lstStyle/>
          <a:p>
            <a:r>
              <a:rPr lang="en-US" sz="800" dirty="0"/>
              <a:t>AO2 Select and develop skills and techniques in response to a brief</a:t>
            </a:r>
            <a:endParaRPr lang="en-GB" sz="800" dirty="0"/>
          </a:p>
        </p:txBody>
      </p:sp>
      <p:sp>
        <p:nvSpPr>
          <p:cNvPr id="60" name="TextBox 59">
            <a:extLst>
              <a:ext uri="{FF2B5EF4-FFF2-40B4-BE49-F238E27FC236}">
                <a16:creationId xmlns:a16="http://schemas.microsoft.com/office/drawing/2014/main" id="{2DB4DB0D-81A4-4A33-9FCD-251451A95BC9}"/>
              </a:ext>
            </a:extLst>
          </p:cNvPr>
          <p:cNvSpPr txBox="1"/>
          <p:nvPr/>
        </p:nvSpPr>
        <p:spPr>
          <a:xfrm>
            <a:off x="5855253" y="5074098"/>
            <a:ext cx="1335925" cy="584775"/>
          </a:xfrm>
          <a:prstGeom prst="rect">
            <a:avLst/>
          </a:prstGeom>
          <a:noFill/>
        </p:spPr>
        <p:txBody>
          <a:bodyPr wrap="square" rtlCol="0">
            <a:spAutoFit/>
          </a:bodyPr>
          <a:lstStyle/>
          <a:p>
            <a:r>
              <a:rPr lang="en-US" sz="800" dirty="0"/>
              <a:t>AO3 Apply skills and techniques in a workshop performance in response to a brief</a:t>
            </a:r>
            <a:endParaRPr lang="en-GB" sz="800" dirty="0"/>
          </a:p>
        </p:txBody>
      </p:sp>
      <p:pic>
        <p:nvPicPr>
          <p:cNvPr id="61" name="Picture 60">
            <a:extLst>
              <a:ext uri="{FF2B5EF4-FFF2-40B4-BE49-F238E27FC236}">
                <a16:creationId xmlns:a16="http://schemas.microsoft.com/office/drawing/2014/main" id="{A4D8F6CE-E978-402A-91E5-18FDD368B726}"/>
              </a:ext>
            </a:extLst>
          </p:cNvPr>
          <p:cNvPicPr>
            <a:picLocks noChangeAspect="1"/>
          </p:cNvPicPr>
          <p:nvPr/>
        </p:nvPicPr>
        <p:blipFill>
          <a:blip r:embed="rId14"/>
          <a:stretch>
            <a:fillRect/>
          </a:stretch>
        </p:blipFill>
        <p:spPr>
          <a:xfrm>
            <a:off x="6275155" y="5638900"/>
            <a:ext cx="329213" cy="323116"/>
          </a:xfrm>
          <a:prstGeom prst="rect">
            <a:avLst/>
          </a:prstGeom>
        </p:spPr>
      </p:pic>
      <p:sp>
        <p:nvSpPr>
          <p:cNvPr id="62" name="TextBox 61">
            <a:extLst>
              <a:ext uri="{FF2B5EF4-FFF2-40B4-BE49-F238E27FC236}">
                <a16:creationId xmlns:a16="http://schemas.microsoft.com/office/drawing/2014/main" id="{B411FA57-7D06-4B34-AD92-C82672B01312}"/>
              </a:ext>
            </a:extLst>
          </p:cNvPr>
          <p:cNvSpPr txBox="1"/>
          <p:nvPr/>
        </p:nvSpPr>
        <p:spPr>
          <a:xfrm>
            <a:off x="7131554" y="6469484"/>
            <a:ext cx="1216701" cy="584775"/>
          </a:xfrm>
          <a:prstGeom prst="rect">
            <a:avLst/>
          </a:prstGeom>
          <a:noFill/>
        </p:spPr>
        <p:txBody>
          <a:bodyPr wrap="square" rtlCol="0">
            <a:spAutoFit/>
          </a:bodyPr>
          <a:lstStyle/>
          <a:p>
            <a:r>
              <a:rPr lang="en-US" sz="800" dirty="0"/>
              <a:t>AO4 Evaluate the development process and outcome in response to a brief</a:t>
            </a:r>
            <a:endParaRPr lang="en-GB" sz="800" dirty="0"/>
          </a:p>
        </p:txBody>
      </p:sp>
      <p:pic>
        <p:nvPicPr>
          <p:cNvPr id="63" name="Picture 62">
            <a:extLst>
              <a:ext uri="{FF2B5EF4-FFF2-40B4-BE49-F238E27FC236}">
                <a16:creationId xmlns:a16="http://schemas.microsoft.com/office/drawing/2014/main" id="{DFA2CEA1-ADEE-4B6F-8340-423A2564640C}"/>
              </a:ext>
            </a:extLst>
          </p:cNvPr>
          <p:cNvPicPr>
            <a:picLocks noChangeAspect="1"/>
          </p:cNvPicPr>
          <p:nvPr/>
        </p:nvPicPr>
        <p:blipFill>
          <a:blip r:embed="rId12"/>
          <a:stretch>
            <a:fillRect/>
          </a:stretch>
        </p:blipFill>
        <p:spPr>
          <a:xfrm>
            <a:off x="32431" y="5112673"/>
            <a:ext cx="420660" cy="542591"/>
          </a:xfrm>
          <a:prstGeom prst="rect">
            <a:avLst/>
          </a:prstGeom>
        </p:spPr>
      </p:pic>
      <p:sp>
        <p:nvSpPr>
          <p:cNvPr id="67" name="TextBox 66">
            <a:extLst>
              <a:ext uri="{FF2B5EF4-FFF2-40B4-BE49-F238E27FC236}">
                <a16:creationId xmlns:a16="http://schemas.microsoft.com/office/drawing/2014/main" id="{2AA8BC03-DD3B-40CB-AD90-08F0DAC81BF8}"/>
              </a:ext>
            </a:extLst>
          </p:cNvPr>
          <p:cNvSpPr txBox="1"/>
          <p:nvPr/>
        </p:nvSpPr>
        <p:spPr>
          <a:xfrm>
            <a:off x="2086884" y="11431579"/>
            <a:ext cx="1577749" cy="461665"/>
          </a:xfrm>
          <a:prstGeom prst="rect">
            <a:avLst/>
          </a:prstGeom>
          <a:noFill/>
        </p:spPr>
        <p:txBody>
          <a:bodyPr wrap="square" rtlCol="0">
            <a:spAutoFit/>
          </a:bodyPr>
          <a:lstStyle/>
          <a:p>
            <a:r>
              <a:rPr lang="en-US" sz="800" dirty="0"/>
              <a:t>To learn about the use of contrast in a drama performance</a:t>
            </a:r>
            <a:endParaRPr lang="en-GB" dirty="0"/>
          </a:p>
        </p:txBody>
      </p:sp>
      <p:pic>
        <p:nvPicPr>
          <p:cNvPr id="14" name="Graphic 13" descr="Drama">
            <a:extLst>
              <a:ext uri="{FF2B5EF4-FFF2-40B4-BE49-F238E27FC236}">
                <a16:creationId xmlns:a16="http://schemas.microsoft.com/office/drawing/2014/main" id="{15D9D60C-B2A6-40B8-8189-3012DC78175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969230" y="6626858"/>
            <a:ext cx="545509" cy="545509"/>
          </a:xfrm>
          <a:prstGeom prst="rect">
            <a:avLst/>
          </a:prstGeom>
        </p:spPr>
      </p:pic>
      <p:pic>
        <p:nvPicPr>
          <p:cNvPr id="18" name="Graphic 17" descr="Gymnast Floor routine">
            <a:extLst>
              <a:ext uri="{FF2B5EF4-FFF2-40B4-BE49-F238E27FC236}">
                <a16:creationId xmlns:a16="http://schemas.microsoft.com/office/drawing/2014/main" id="{3AD3C257-609D-486C-A9C6-3413040D752B}"/>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664979" y="4501695"/>
            <a:ext cx="551823" cy="551823"/>
          </a:xfrm>
          <a:prstGeom prst="rect">
            <a:avLst/>
          </a:prstGeom>
        </p:spPr>
      </p:pic>
      <p:pic>
        <p:nvPicPr>
          <p:cNvPr id="24" name="Graphic 23" descr="Theatre">
            <a:extLst>
              <a:ext uri="{FF2B5EF4-FFF2-40B4-BE49-F238E27FC236}">
                <a16:creationId xmlns:a16="http://schemas.microsoft.com/office/drawing/2014/main" id="{999D78BD-08E7-4AA7-B57B-A30C7DAE452B}"/>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382043" y="4467914"/>
            <a:ext cx="575877" cy="575877"/>
          </a:xfrm>
          <a:prstGeom prst="rect">
            <a:avLst/>
          </a:prstGeom>
        </p:spPr>
      </p:pic>
      <p:pic>
        <p:nvPicPr>
          <p:cNvPr id="26" name="Picture 25">
            <a:extLst>
              <a:ext uri="{FF2B5EF4-FFF2-40B4-BE49-F238E27FC236}">
                <a16:creationId xmlns:a16="http://schemas.microsoft.com/office/drawing/2014/main" id="{2149F954-FE84-4FE1-98B4-8D1AC2FCEB88}"/>
              </a:ext>
            </a:extLst>
          </p:cNvPr>
          <p:cNvPicPr>
            <a:picLocks noChangeAspect="1"/>
          </p:cNvPicPr>
          <p:nvPr/>
        </p:nvPicPr>
        <p:blipFill>
          <a:blip r:embed="rId21"/>
          <a:stretch>
            <a:fillRect/>
          </a:stretch>
        </p:blipFill>
        <p:spPr>
          <a:xfrm>
            <a:off x="4508825" y="6965737"/>
            <a:ext cx="676715" cy="481626"/>
          </a:xfrm>
          <a:prstGeom prst="rect">
            <a:avLst/>
          </a:prstGeom>
        </p:spPr>
      </p:pic>
      <p:sp>
        <p:nvSpPr>
          <p:cNvPr id="41" name="TextBox 40">
            <a:extLst>
              <a:ext uri="{FF2B5EF4-FFF2-40B4-BE49-F238E27FC236}">
                <a16:creationId xmlns:a16="http://schemas.microsoft.com/office/drawing/2014/main" id="{541D65A7-8CA5-4589-8390-E10B79B87CD7}"/>
              </a:ext>
            </a:extLst>
          </p:cNvPr>
          <p:cNvSpPr txBox="1"/>
          <p:nvPr/>
        </p:nvSpPr>
        <p:spPr>
          <a:xfrm>
            <a:off x="8290551" y="14553444"/>
            <a:ext cx="1308029" cy="461665"/>
          </a:xfrm>
          <a:prstGeom prst="rect">
            <a:avLst/>
          </a:prstGeom>
          <a:noFill/>
        </p:spPr>
        <p:txBody>
          <a:bodyPr wrap="square" rtlCol="0">
            <a:spAutoFit/>
          </a:bodyPr>
          <a:lstStyle/>
          <a:p>
            <a:r>
              <a:rPr lang="en-GB" sz="800" dirty="0"/>
              <a:t>Devise an educational final piece using poetry as a stimulus</a:t>
            </a:r>
          </a:p>
        </p:txBody>
      </p:sp>
      <p:sp>
        <p:nvSpPr>
          <p:cNvPr id="42" name="TextBox 41">
            <a:extLst>
              <a:ext uri="{FF2B5EF4-FFF2-40B4-BE49-F238E27FC236}">
                <a16:creationId xmlns:a16="http://schemas.microsoft.com/office/drawing/2014/main" id="{D2D8CDB2-8B55-4F81-837F-797368B05DC7}"/>
              </a:ext>
            </a:extLst>
          </p:cNvPr>
          <p:cNvSpPr txBox="1"/>
          <p:nvPr/>
        </p:nvSpPr>
        <p:spPr>
          <a:xfrm>
            <a:off x="8606029" y="12190558"/>
            <a:ext cx="1116570" cy="707886"/>
          </a:xfrm>
          <a:prstGeom prst="rect">
            <a:avLst/>
          </a:prstGeom>
          <a:noFill/>
        </p:spPr>
        <p:txBody>
          <a:bodyPr wrap="square" rtlCol="0">
            <a:spAutoFit/>
          </a:bodyPr>
          <a:lstStyle/>
          <a:p>
            <a:r>
              <a:rPr lang="en-GB" sz="800" dirty="0"/>
              <a:t>To understand the context of the curious incident of the dog in the night-time</a:t>
            </a:r>
          </a:p>
        </p:txBody>
      </p:sp>
      <p:sp>
        <p:nvSpPr>
          <p:cNvPr id="43" name="TextBox 42">
            <a:extLst>
              <a:ext uri="{FF2B5EF4-FFF2-40B4-BE49-F238E27FC236}">
                <a16:creationId xmlns:a16="http://schemas.microsoft.com/office/drawing/2014/main" id="{1FB74AA3-7CFA-47CD-A9F8-9F1D79D57628}"/>
              </a:ext>
            </a:extLst>
          </p:cNvPr>
          <p:cNvSpPr txBox="1"/>
          <p:nvPr/>
        </p:nvSpPr>
        <p:spPr>
          <a:xfrm>
            <a:off x="8501642" y="11731584"/>
            <a:ext cx="1076531" cy="461665"/>
          </a:xfrm>
          <a:prstGeom prst="rect">
            <a:avLst/>
          </a:prstGeom>
          <a:noFill/>
        </p:spPr>
        <p:txBody>
          <a:bodyPr wrap="square" rtlCol="0">
            <a:spAutoFit/>
          </a:bodyPr>
          <a:lstStyle/>
          <a:p>
            <a:r>
              <a:rPr lang="en-GB" sz="800" dirty="0"/>
              <a:t>To explore the use of physical theatre in drama</a:t>
            </a:r>
            <a:endParaRPr lang="en-GB" dirty="0"/>
          </a:p>
        </p:txBody>
      </p:sp>
      <p:sp>
        <p:nvSpPr>
          <p:cNvPr id="45" name="TextBox 44">
            <a:extLst>
              <a:ext uri="{FF2B5EF4-FFF2-40B4-BE49-F238E27FC236}">
                <a16:creationId xmlns:a16="http://schemas.microsoft.com/office/drawing/2014/main" id="{D335592A-473C-4F92-86FF-A991DAD24EF3}"/>
              </a:ext>
            </a:extLst>
          </p:cNvPr>
          <p:cNvSpPr txBox="1"/>
          <p:nvPr/>
        </p:nvSpPr>
        <p:spPr>
          <a:xfrm>
            <a:off x="8544249" y="13366684"/>
            <a:ext cx="1224761" cy="830997"/>
          </a:xfrm>
          <a:prstGeom prst="rect">
            <a:avLst/>
          </a:prstGeom>
          <a:noFill/>
        </p:spPr>
        <p:txBody>
          <a:bodyPr wrap="square" rtlCol="0">
            <a:spAutoFit/>
          </a:bodyPr>
          <a:lstStyle/>
          <a:p>
            <a:pPr algn="ctr"/>
            <a:r>
              <a:rPr lang="en-GB" sz="800" dirty="0"/>
              <a:t>To develop and understanding of how physical theatre can be incorporated into a performance along with script.</a:t>
            </a:r>
          </a:p>
        </p:txBody>
      </p:sp>
      <p:pic>
        <p:nvPicPr>
          <p:cNvPr id="49" name="Picture 48">
            <a:extLst>
              <a:ext uri="{FF2B5EF4-FFF2-40B4-BE49-F238E27FC236}">
                <a16:creationId xmlns:a16="http://schemas.microsoft.com/office/drawing/2014/main" id="{D39EFDEA-EAB2-4A1A-BD59-8E3CC4CE89AB}"/>
              </a:ext>
            </a:extLst>
          </p:cNvPr>
          <p:cNvPicPr>
            <a:picLocks noChangeAspect="1"/>
          </p:cNvPicPr>
          <p:nvPr/>
        </p:nvPicPr>
        <p:blipFill>
          <a:blip r:embed="rId22"/>
          <a:stretch>
            <a:fillRect/>
          </a:stretch>
        </p:blipFill>
        <p:spPr>
          <a:xfrm rot="19896703" flipV="1">
            <a:off x="7777581" y="12444472"/>
            <a:ext cx="692903" cy="63820"/>
          </a:xfrm>
          <a:prstGeom prst="rect">
            <a:avLst/>
          </a:prstGeom>
        </p:spPr>
      </p:pic>
      <p:pic>
        <p:nvPicPr>
          <p:cNvPr id="51" name="Picture 50">
            <a:extLst>
              <a:ext uri="{FF2B5EF4-FFF2-40B4-BE49-F238E27FC236}">
                <a16:creationId xmlns:a16="http://schemas.microsoft.com/office/drawing/2014/main" id="{CDE7C305-4F29-4DC0-B2A2-5CC3D3456C8A}"/>
              </a:ext>
            </a:extLst>
          </p:cNvPr>
          <p:cNvPicPr>
            <a:picLocks noChangeAspect="1"/>
          </p:cNvPicPr>
          <p:nvPr/>
        </p:nvPicPr>
        <p:blipFill>
          <a:blip r:embed="rId23"/>
          <a:stretch>
            <a:fillRect/>
          </a:stretch>
        </p:blipFill>
        <p:spPr>
          <a:xfrm rot="21296891">
            <a:off x="8191321" y="13155589"/>
            <a:ext cx="518205" cy="199675"/>
          </a:xfrm>
          <a:prstGeom prst="rect">
            <a:avLst/>
          </a:prstGeom>
        </p:spPr>
      </p:pic>
      <p:sp>
        <p:nvSpPr>
          <p:cNvPr id="57" name="TextBox 56">
            <a:extLst>
              <a:ext uri="{FF2B5EF4-FFF2-40B4-BE49-F238E27FC236}">
                <a16:creationId xmlns:a16="http://schemas.microsoft.com/office/drawing/2014/main" id="{57289764-FEDE-47A8-973C-80BEE78DA727}"/>
              </a:ext>
            </a:extLst>
          </p:cNvPr>
          <p:cNvSpPr txBox="1"/>
          <p:nvPr/>
        </p:nvSpPr>
        <p:spPr>
          <a:xfrm>
            <a:off x="7350565" y="11551500"/>
            <a:ext cx="1270516" cy="584775"/>
          </a:xfrm>
          <a:prstGeom prst="rect">
            <a:avLst/>
          </a:prstGeom>
          <a:noFill/>
        </p:spPr>
        <p:txBody>
          <a:bodyPr wrap="square" rtlCol="0">
            <a:spAutoFit/>
          </a:bodyPr>
          <a:lstStyle/>
          <a:p>
            <a:r>
              <a:rPr lang="en-GB" sz="800" dirty="0"/>
              <a:t>To revisit movement skills learned in Year 7 and enrich performance work using these.</a:t>
            </a:r>
          </a:p>
        </p:txBody>
      </p:sp>
      <p:cxnSp>
        <p:nvCxnSpPr>
          <p:cNvPr id="221" name="Google Shape;138;p1">
            <a:extLst>
              <a:ext uri="{FF2B5EF4-FFF2-40B4-BE49-F238E27FC236}">
                <a16:creationId xmlns:a16="http://schemas.microsoft.com/office/drawing/2014/main" id="{1E8566BB-BBBA-439E-A333-5A6250AAEB1B}"/>
              </a:ext>
            </a:extLst>
          </p:cNvPr>
          <p:cNvCxnSpPr>
            <a:cxnSpLocks/>
          </p:cNvCxnSpPr>
          <p:nvPr/>
        </p:nvCxnSpPr>
        <p:spPr>
          <a:xfrm flipH="1">
            <a:off x="7567803" y="12234823"/>
            <a:ext cx="294906" cy="296336"/>
          </a:xfrm>
          <a:prstGeom prst="straightConnector1">
            <a:avLst/>
          </a:prstGeom>
          <a:ln>
            <a:headEnd type="none" w="sm" len="sm"/>
            <a:tailEnd type="oval" w="med" len="med"/>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D33B8E7E-F4FE-48E4-99EE-2B5BBA88916E}"/>
              </a:ext>
            </a:extLst>
          </p:cNvPr>
          <p:cNvSpPr txBox="1"/>
          <p:nvPr/>
        </p:nvSpPr>
        <p:spPr>
          <a:xfrm>
            <a:off x="8657853" y="12781909"/>
            <a:ext cx="1188108" cy="584775"/>
          </a:xfrm>
          <a:prstGeom prst="rect">
            <a:avLst/>
          </a:prstGeom>
          <a:noFill/>
        </p:spPr>
        <p:txBody>
          <a:bodyPr wrap="square" rtlCol="0">
            <a:spAutoFit/>
          </a:bodyPr>
          <a:lstStyle/>
          <a:p>
            <a:pPr algn="ctr"/>
            <a:r>
              <a:rPr lang="en-GB" sz="800" dirty="0"/>
              <a:t>Exploring neurodiversity through drama activities</a:t>
            </a:r>
          </a:p>
        </p:txBody>
      </p:sp>
      <p:pic>
        <p:nvPicPr>
          <p:cNvPr id="64" name="Picture 63">
            <a:extLst>
              <a:ext uri="{FF2B5EF4-FFF2-40B4-BE49-F238E27FC236}">
                <a16:creationId xmlns:a16="http://schemas.microsoft.com/office/drawing/2014/main" id="{648FA865-5624-46D7-9EDA-51B4A436AF15}"/>
              </a:ext>
            </a:extLst>
          </p:cNvPr>
          <p:cNvPicPr>
            <a:picLocks noChangeAspect="1"/>
          </p:cNvPicPr>
          <p:nvPr/>
        </p:nvPicPr>
        <p:blipFill rotWithShape="1">
          <a:blip r:embed="rId24"/>
          <a:srcRect l="59647" t="34771" r="27609" b="44527"/>
          <a:stretch/>
        </p:blipFill>
        <p:spPr>
          <a:xfrm>
            <a:off x="6764139" y="12998428"/>
            <a:ext cx="586426" cy="595383"/>
          </a:xfrm>
          <a:prstGeom prst="rect">
            <a:avLst/>
          </a:prstGeom>
        </p:spPr>
      </p:pic>
      <p:pic>
        <p:nvPicPr>
          <p:cNvPr id="66" name="Picture 65">
            <a:extLst>
              <a:ext uri="{FF2B5EF4-FFF2-40B4-BE49-F238E27FC236}">
                <a16:creationId xmlns:a16="http://schemas.microsoft.com/office/drawing/2014/main" id="{FB6CE24A-A758-4D98-87E9-A9ED1FD0F69C}"/>
              </a:ext>
            </a:extLst>
          </p:cNvPr>
          <p:cNvPicPr>
            <a:picLocks noChangeAspect="1"/>
          </p:cNvPicPr>
          <p:nvPr/>
        </p:nvPicPr>
        <p:blipFill>
          <a:blip r:embed="rId25"/>
          <a:stretch>
            <a:fillRect/>
          </a:stretch>
        </p:blipFill>
        <p:spPr>
          <a:xfrm>
            <a:off x="8849000" y="15103916"/>
            <a:ext cx="731583" cy="402371"/>
          </a:xfrm>
          <a:prstGeom prst="rect">
            <a:avLst/>
          </a:prstGeom>
        </p:spPr>
      </p:pic>
      <p:sp>
        <p:nvSpPr>
          <p:cNvPr id="68" name="TextBox 67">
            <a:extLst>
              <a:ext uri="{FF2B5EF4-FFF2-40B4-BE49-F238E27FC236}">
                <a16:creationId xmlns:a16="http://schemas.microsoft.com/office/drawing/2014/main" id="{87309E7D-D194-4F4B-856A-1D86AAD77B50}"/>
              </a:ext>
            </a:extLst>
          </p:cNvPr>
          <p:cNvSpPr txBox="1"/>
          <p:nvPr/>
        </p:nvSpPr>
        <p:spPr>
          <a:xfrm>
            <a:off x="1082991" y="13378953"/>
            <a:ext cx="1103688" cy="707886"/>
          </a:xfrm>
          <a:prstGeom prst="rect">
            <a:avLst/>
          </a:prstGeom>
          <a:noFill/>
        </p:spPr>
        <p:txBody>
          <a:bodyPr wrap="square" rtlCol="0">
            <a:spAutoFit/>
          </a:bodyPr>
          <a:lstStyle/>
          <a:p>
            <a:r>
              <a:rPr lang="en-GB" sz="800" dirty="0"/>
              <a:t>Explore choreographic devices such as canon, levels, direction</a:t>
            </a:r>
          </a:p>
        </p:txBody>
      </p:sp>
      <p:sp>
        <p:nvSpPr>
          <p:cNvPr id="75" name="TextBox 74">
            <a:extLst>
              <a:ext uri="{FF2B5EF4-FFF2-40B4-BE49-F238E27FC236}">
                <a16:creationId xmlns:a16="http://schemas.microsoft.com/office/drawing/2014/main" id="{8AEF064A-7523-4474-991A-C030C6C774BB}"/>
              </a:ext>
            </a:extLst>
          </p:cNvPr>
          <p:cNvSpPr txBox="1"/>
          <p:nvPr/>
        </p:nvSpPr>
        <p:spPr>
          <a:xfrm>
            <a:off x="-39888" y="13977975"/>
            <a:ext cx="1157786" cy="461665"/>
          </a:xfrm>
          <a:prstGeom prst="rect">
            <a:avLst/>
          </a:prstGeom>
          <a:noFill/>
        </p:spPr>
        <p:txBody>
          <a:bodyPr wrap="square" rtlCol="0">
            <a:spAutoFit/>
          </a:bodyPr>
          <a:lstStyle/>
          <a:p>
            <a:pPr algn="ctr"/>
            <a:r>
              <a:rPr lang="en-GB" sz="800" dirty="0"/>
              <a:t>Explore mental wellbeing through drama activities</a:t>
            </a:r>
          </a:p>
        </p:txBody>
      </p:sp>
      <p:sp>
        <p:nvSpPr>
          <p:cNvPr id="77" name="TextBox 76">
            <a:extLst>
              <a:ext uri="{FF2B5EF4-FFF2-40B4-BE49-F238E27FC236}">
                <a16:creationId xmlns:a16="http://schemas.microsoft.com/office/drawing/2014/main" id="{CE4FC115-0C4A-43D6-9779-53331F8E7091}"/>
              </a:ext>
            </a:extLst>
          </p:cNvPr>
          <p:cNvSpPr txBox="1"/>
          <p:nvPr/>
        </p:nvSpPr>
        <p:spPr>
          <a:xfrm>
            <a:off x="5051082" y="15789248"/>
            <a:ext cx="1329775" cy="430887"/>
          </a:xfrm>
          <a:prstGeom prst="rect">
            <a:avLst/>
          </a:prstGeom>
          <a:noFill/>
        </p:spPr>
        <p:txBody>
          <a:bodyPr wrap="square" rtlCol="0">
            <a:spAutoFit/>
          </a:bodyPr>
          <a:lstStyle/>
          <a:p>
            <a:r>
              <a:rPr lang="en-GB" sz="800" dirty="0"/>
              <a:t>To explore the plot and characters from Matilda</a:t>
            </a:r>
            <a:r>
              <a:rPr lang="en-GB" dirty="0"/>
              <a:t>.</a:t>
            </a:r>
          </a:p>
        </p:txBody>
      </p:sp>
      <p:sp>
        <p:nvSpPr>
          <p:cNvPr id="78" name="TextBox 77">
            <a:extLst>
              <a:ext uri="{FF2B5EF4-FFF2-40B4-BE49-F238E27FC236}">
                <a16:creationId xmlns:a16="http://schemas.microsoft.com/office/drawing/2014/main" id="{9D0BD80C-58CE-48F5-A8CF-75A24C62F8D4}"/>
              </a:ext>
            </a:extLst>
          </p:cNvPr>
          <p:cNvSpPr txBox="1"/>
          <p:nvPr/>
        </p:nvSpPr>
        <p:spPr>
          <a:xfrm>
            <a:off x="4102708" y="15710605"/>
            <a:ext cx="1020032" cy="584775"/>
          </a:xfrm>
          <a:prstGeom prst="rect">
            <a:avLst/>
          </a:prstGeom>
          <a:noFill/>
        </p:spPr>
        <p:txBody>
          <a:bodyPr wrap="square" rtlCol="0">
            <a:spAutoFit/>
          </a:bodyPr>
          <a:lstStyle/>
          <a:p>
            <a:r>
              <a:rPr lang="en-US" sz="800" dirty="0"/>
              <a:t>P</a:t>
            </a:r>
            <a:r>
              <a:rPr lang="en-GB" sz="800" dirty="0" err="1"/>
              <a:t>erform</a:t>
            </a:r>
            <a:r>
              <a:rPr lang="en-GB" sz="800" dirty="0"/>
              <a:t> role plays / still images / thought tracking &amp; tableaux</a:t>
            </a:r>
            <a:endParaRPr lang="en-GB" dirty="0"/>
          </a:p>
        </p:txBody>
      </p:sp>
      <p:pic>
        <p:nvPicPr>
          <p:cNvPr id="84" name="Picture 83">
            <a:extLst>
              <a:ext uri="{FF2B5EF4-FFF2-40B4-BE49-F238E27FC236}">
                <a16:creationId xmlns:a16="http://schemas.microsoft.com/office/drawing/2014/main" id="{25959F74-DC45-4A85-8CCD-84A77EE78773}"/>
              </a:ext>
            </a:extLst>
          </p:cNvPr>
          <p:cNvPicPr>
            <a:picLocks noChangeAspect="1"/>
          </p:cNvPicPr>
          <p:nvPr/>
        </p:nvPicPr>
        <p:blipFill>
          <a:blip r:embed="rId26"/>
          <a:stretch>
            <a:fillRect/>
          </a:stretch>
        </p:blipFill>
        <p:spPr>
          <a:xfrm>
            <a:off x="3701239" y="16259684"/>
            <a:ext cx="85351" cy="256054"/>
          </a:xfrm>
          <a:prstGeom prst="rect">
            <a:avLst/>
          </a:prstGeom>
        </p:spPr>
      </p:pic>
      <p:cxnSp>
        <p:nvCxnSpPr>
          <p:cNvPr id="243" name="Google Shape;185;p1">
            <a:extLst>
              <a:ext uri="{FF2B5EF4-FFF2-40B4-BE49-F238E27FC236}">
                <a16:creationId xmlns:a16="http://schemas.microsoft.com/office/drawing/2014/main" id="{A50C4B27-27F1-4111-B89D-B98BD095DD77}"/>
              </a:ext>
            </a:extLst>
          </p:cNvPr>
          <p:cNvCxnSpPr>
            <a:cxnSpLocks/>
          </p:cNvCxnSpPr>
          <p:nvPr/>
        </p:nvCxnSpPr>
        <p:spPr>
          <a:xfrm flipV="1">
            <a:off x="1390762" y="14721694"/>
            <a:ext cx="496627" cy="20188"/>
          </a:xfrm>
          <a:prstGeom prst="straightConnector1">
            <a:avLst/>
          </a:prstGeom>
          <a:ln>
            <a:headEnd type="none" w="sm" len="sm"/>
            <a:tailEnd type="oval" w="med" len="med"/>
          </a:ln>
        </p:spPr>
        <p:style>
          <a:lnRef idx="1">
            <a:schemeClr val="accent6"/>
          </a:lnRef>
          <a:fillRef idx="0">
            <a:schemeClr val="accent6"/>
          </a:fillRef>
          <a:effectRef idx="0">
            <a:schemeClr val="accent6"/>
          </a:effectRef>
          <a:fontRef idx="minor">
            <a:schemeClr val="tx1"/>
          </a:fontRef>
        </p:style>
      </p:cxnSp>
      <p:cxnSp>
        <p:nvCxnSpPr>
          <p:cNvPr id="245" name="Google Shape;185;p1">
            <a:extLst>
              <a:ext uri="{FF2B5EF4-FFF2-40B4-BE49-F238E27FC236}">
                <a16:creationId xmlns:a16="http://schemas.microsoft.com/office/drawing/2014/main" id="{79CF5D76-7B84-422B-AE5D-FD2D98CCA2CE}"/>
              </a:ext>
            </a:extLst>
          </p:cNvPr>
          <p:cNvCxnSpPr>
            <a:cxnSpLocks/>
          </p:cNvCxnSpPr>
          <p:nvPr/>
        </p:nvCxnSpPr>
        <p:spPr>
          <a:xfrm>
            <a:off x="983064" y="13992659"/>
            <a:ext cx="1111314" cy="480072"/>
          </a:xfrm>
          <a:prstGeom prst="straightConnector1">
            <a:avLst/>
          </a:prstGeom>
          <a:ln>
            <a:headEnd type="none" w="sm" len="sm"/>
            <a:tailEnd type="oval" w="med" len="med"/>
          </a:ln>
        </p:spPr>
        <p:style>
          <a:lnRef idx="1">
            <a:schemeClr val="accent6"/>
          </a:lnRef>
          <a:fillRef idx="0">
            <a:schemeClr val="accent6"/>
          </a:fillRef>
          <a:effectRef idx="0">
            <a:schemeClr val="accent6"/>
          </a:effectRef>
          <a:fontRef idx="minor">
            <a:schemeClr val="tx1"/>
          </a:fontRef>
        </p:style>
      </p:cxnSp>
      <p:pic>
        <p:nvPicPr>
          <p:cNvPr id="87" name="Picture 86">
            <a:extLst>
              <a:ext uri="{FF2B5EF4-FFF2-40B4-BE49-F238E27FC236}">
                <a16:creationId xmlns:a16="http://schemas.microsoft.com/office/drawing/2014/main" id="{540F32D6-6909-43B1-A39E-2A1273D5DBD4}"/>
              </a:ext>
            </a:extLst>
          </p:cNvPr>
          <p:cNvPicPr>
            <a:picLocks noChangeAspect="1"/>
          </p:cNvPicPr>
          <p:nvPr/>
        </p:nvPicPr>
        <p:blipFill>
          <a:blip r:embed="rId21"/>
          <a:stretch>
            <a:fillRect/>
          </a:stretch>
        </p:blipFill>
        <p:spPr>
          <a:xfrm>
            <a:off x="2654406" y="15583422"/>
            <a:ext cx="560071" cy="398609"/>
          </a:xfrm>
          <a:prstGeom prst="rect">
            <a:avLst/>
          </a:prstGeom>
        </p:spPr>
      </p:pic>
      <p:pic>
        <p:nvPicPr>
          <p:cNvPr id="97" name="Picture 96">
            <a:extLst>
              <a:ext uri="{FF2B5EF4-FFF2-40B4-BE49-F238E27FC236}">
                <a16:creationId xmlns:a16="http://schemas.microsoft.com/office/drawing/2014/main" id="{13A174FE-9D87-45FE-AC04-42CBF06E2EDB}"/>
              </a:ext>
            </a:extLst>
          </p:cNvPr>
          <p:cNvPicPr>
            <a:picLocks noChangeAspect="1"/>
          </p:cNvPicPr>
          <p:nvPr/>
        </p:nvPicPr>
        <p:blipFill rotWithShape="1">
          <a:blip r:embed="rId27"/>
          <a:srcRect l="52642" t="60506" r="38633" b="23836"/>
          <a:stretch/>
        </p:blipFill>
        <p:spPr>
          <a:xfrm>
            <a:off x="2374215" y="15013794"/>
            <a:ext cx="407434" cy="456979"/>
          </a:xfrm>
          <a:prstGeom prst="rect">
            <a:avLst/>
          </a:prstGeom>
        </p:spPr>
      </p:pic>
      <p:pic>
        <p:nvPicPr>
          <p:cNvPr id="98" name="Picture 97">
            <a:extLst>
              <a:ext uri="{FF2B5EF4-FFF2-40B4-BE49-F238E27FC236}">
                <a16:creationId xmlns:a16="http://schemas.microsoft.com/office/drawing/2014/main" id="{A5F9447C-3DCB-4888-9807-9E4DB573F581}"/>
              </a:ext>
            </a:extLst>
          </p:cNvPr>
          <p:cNvPicPr>
            <a:picLocks noChangeAspect="1"/>
          </p:cNvPicPr>
          <p:nvPr/>
        </p:nvPicPr>
        <p:blipFill rotWithShape="1">
          <a:blip r:embed="rId28"/>
          <a:srcRect l="29258" t="55496" r="61163" b="27045"/>
          <a:stretch/>
        </p:blipFill>
        <p:spPr>
          <a:xfrm>
            <a:off x="4806818" y="13654661"/>
            <a:ext cx="454914" cy="518182"/>
          </a:xfrm>
          <a:prstGeom prst="rect">
            <a:avLst/>
          </a:prstGeom>
        </p:spPr>
      </p:pic>
      <p:pic>
        <p:nvPicPr>
          <p:cNvPr id="99" name="Picture 98">
            <a:extLst>
              <a:ext uri="{FF2B5EF4-FFF2-40B4-BE49-F238E27FC236}">
                <a16:creationId xmlns:a16="http://schemas.microsoft.com/office/drawing/2014/main" id="{9F7D5177-4695-4C4D-A99E-8406B2E9FD63}"/>
              </a:ext>
            </a:extLst>
          </p:cNvPr>
          <p:cNvPicPr>
            <a:picLocks noChangeAspect="1"/>
          </p:cNvPicPr>
          <p:nvPr/>
        </p:nvPicPr>
        <p:blipFill>
          <a:blip r:embed="rId29"/>
          <a:stretch>
            <a:fillRect/>
          </a:stretch>
        </p:blipFill>
        <p:spPr>
          <a:xfrm>
            <a:off x="3070778" y="10748697"/>
            <a:ext cx="451143" cy="518205"/>
          </a:xfrm>
          <a:prstGeom prst="rect">
            <a:avLst/>
          </a:prstGeom>
        </p:spPr>
      </p:pic>
      <p:pic>
        <p:nvPicPr>
          <p:cNvPr id="223" name="Picture 222">
            <a:extLst>
              <a:ext uri="{FF2B5EF4-FFF2-40B4-BE49-F238E27FC236}">
                <a16:creationId xmlns:a16="http://schemas.microsoft.com/office/drawing/2014/main" id="{F253F245-ACB6-40EA-9715-766F6A1A16EC}"/>
              </a:ext>
            </a:extLst>
          </p:cNvPr>
          <p:cNvPicPr>
            <a:picLocks noChangeAspect="1"/>
          </p:cNvPicPr>
          <p:nvPr/>
        </p:nvPicPr>
        <p:blipFill>
          <a:blip r:embed="rId26"/>
          <a:stretch>
            <a:fillRect/>
          </a:stretch>
        </p:blipFill>
        <p:spPr>
          <a:xfrm>
            <a:off x="2720894" y="16274638"/>
            <a:ext cx="85351" cy="25605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1473</TotalTime>
  <Words>1109</Words>
  <Application>Microsoft Office PowerPoint</Application>
  <PresentationFormat>Custom</PresentationFormat>
  <Paragraphs>148</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Peachey</dc:creator>
  <cp:lastModifiedBy>M Callaghan</cp:lastModifiedBy>
  <cp:revision>46</cp:revision>
  <dcterms:created xsi:type="dcterms:W3CDTF">2018-02-08T08:28:53Z</dcterms:created>
  <dcterms:modified xsi:type="dcterms:W3CDTF">2022-10-20T11:28:06Z</dcterms:modified>
</cp:coreProperties>
</file>